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2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hwieman@lbl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CAnderssen@lbl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63246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 smtClean="0"/>
              <a:t>Vacuum chuck for probe station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4648200"/>
            <a:ext cx="177920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contacts:</a:t>
            </a:r>
          </a:p>
          <a:p>
            <a:endParaRPr lang="en-US" sz="1400" dirty="0" smtClean="0"/>
          </a:p>
          <a:p>
            <a:r>
              <a:rPr lang="en-US" sz="1400" dirty="0" smtClean="0"/>
              <a:t>Howard Wieman</a:t>
            </a:r>
          </a:p>
          <a:p>
            <a:r>
              <a:rPr lang="en-US" sz="1400" dirty="0" smtClean="0">
                <a:hlinkClick r:id="rId3"/>
              </a:rPr>
              <a:t>hhwieman@lbl.gov</a:t>
            </a:r>
            <a:endParaRPr lang="en-US" sz="1400" dirty="0" smtClean="0"/>
          </a:p>
          <a:p>
            <a:r>
              <a:rPr lang="en-US" sz="1400" dirty="0" smtClean="0"/>
              <a:t>work: 510 495-2473</a:t>
            </a:r>
          </a:p>
          <a:p>
            <a:r>
              <a:rPr lang="en-US" sz="1400" dirty="0" smtClean="0"/>
              <a:t>cell: 631 431-8236</a:t>
            </a:r>
          </a:p>
          <a:p>
            <a:endParaRPr lang="en-US" sz="1400" dirty="0" smtClean="0"/>
          </a:p>
          <a:p>
            <a:r>
              <a:rPr lang="en-US" sz="1400" dirty="0" smtClean="0"/>
              <a:t>Eric Anderssen</a:t>
            </a:r>
          </a:p>
          <a:p>
            <a:r>
              <a:rPr lang="en-US" sz="1400" dirty="0" smtClean="0">
                <a:hlinkClick r:id="rId4"/>
              </a:rPr>
              <a:t>ECAnderssen@lbl.gov</a:t>
            </a:r>
            <a:endParaRPr lang="en-US" sz="1400" dirty="0" smtClean="0"/>
          </a:p>
          <a:p>
            <a:r>
              <a:rPr lang="en-US" sz="1400" dirty="0" smtClean="0"/>
              <a:t>510 495-2821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696200" y="495300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5/4/12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vacuum chuck will be used to hold and accurately locate 2 mil thick silicon chips in a probe station.  It consists of two aluminum plates bonded to a  SLA manufactured vacuum manifold.</a:t>
            </a:r>
          </a:p>
          <a:p>
            <a:endParaRPr lang="en-US" dirty="0" smtClean="0"/>
          </a:p>
          <a:p>
            <a:r>
              <a:rPr lang="en-US" dirty="0" smtClean="0"/>
              <a:t>This is a request for the machined aluminum part, water jet steel counter weight, and for machining the 3D printer part that we will get from another vendor</a:t>
            </a:r>
          </a:p>
          <a:p>
            <a:endParaRPr lang="en-US" dirty="0" smtClean="0"/>
          </a:p>
          <a:p>
            <a:r>
              <a:rPr lang="en-US" dirty="0" smtClean="0"/>
              <a:t>The parts are modeled with SolidWorks 2011</a:t>
            </a:r>
          </a:p>
          <a:p>
            <a:endParaRPr lang="en-US" dirty="0" smtClean="0"/>
          </a:p>
          <a:p>
            <a:r>
              <a:rPr lang="en-US" dirty="0" smtClean="0"/>
              <a:t>Top Assembly:  “</a:t>
            </a:r>
            <a:r>
              <a:rPr lang="en-US" dirty="0" err="1" smtClean="0"/>
              <a:t>vc</a:t>
            </a:r>
            <a:r>
              <a:rPr lang="en-US" dirty="0" smtClean="0"/>
              <a:t> probe assembly </a:t>
            </a:r>
            <a:r>
              <a:rPr lang="en-US" dirty="0" err="1" smtClean="0"/>
              <a:t>u.SLDASM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81400"/>
            <a:ext cx="4953000" cy="278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machining tasks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2000" y="2667000"/>
            <a:ext cx="8229600" cy="1656080"/>
            <a:chOff x="457200" y="4191000"/>
            <a:chExt cx="8229600" cy="1656080"/>
          </a:xfrm>
        </p:grpSpPr>
        <p:graphicFrame>
          <p:nvGraphicFramePr>
            <p:cNvPr id="8" name="Content Placeholder 4"/>
            <p:cNvGraphicFramePr>
              <a:graphicFrameLocks/>
            </p:cNvGraphicFramePr>
            <p:nvPr/>
          </p:nvGraphicFramePr>
          <p:xfrm>
            <a:off x="457200" y="4191000"/>
            <a:ext cx="8229600" cy="165608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685800"/>
                  <a:gridCol w="2895600"/>
                  <a:gridCol w="990600"/>
                  <a:gridCol w="1447800"/>
                  <a:gridCol w="2209800"/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quant.</a:t>
                        </a:r>
                        <a:endParaRPr lang="en-US" sz="14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file</a:t>
                        </a:r>
                        <a:endParaRPr lang="en-US" sz="14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400" baseline="0" dirty="0" smtClean="0"/>
                          <a:t>material</a:t>
                        </a:r>
                        <a:r>
                          <a:rPr lang="en-US" baseline="0" dirty="0" smtClean="0"/>
                          <a:t> 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image</a:t>
                        </a:r>
                        <a:endParaRPr lang="en-US" sz="14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part description</a:t>
                        </a:r>
                        <a:endParaRPr lang="en-US" sz="1400" dirty="0"/>
                      </a:p>
                    </a:txBody>
                    <a:tcPr/>
                  </a:tc>
                </a:tr>
                <a:tr h="370840"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1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/>
                          <a:t>“</a:t>
                        </a:r>
                        <a:r>
                          <a:rPr lang="en-US" sz="1200" dirty="0" err="1" smtClean="0"/>
                          <a:t>vc</a:t>
                        </a:r>
                        <a:r>
                          <a:rPr lang="en-US" sz="1200" dirty="0" smtClean="0"/>
                          <a:t> probe top </a:t>
                        </a:r>
                        <a:r>
                          <a:rPr lang="en-US" sz="1200" dirty="0" err="1" smtClean="0"/>
                          <a:t>u.SLDPRT</a:t>
                        </a:r>
                        <a:r>
                          <a:rPr lang="en-US" sz="1200" dirty="0" smtClean="0"/>
                          <a:t>”</a:t>
                        </a:r>
                        <a:endParaRPr 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err="1" smtClean="0"/>
                          <a:t>mic</a:t>
                        </a:r>
                        <a:r>
                          <a:rPr lang="en-US" baseline="0" dirty="0" smtClean="0"/>
                          <a:t> 6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Vacuum</a:t>
                        </a:r>
                        <a:r>
                          <a:rPr lang="en-US" baseline="0" dirty="0" smtClean="0"/>
                          <a:t> chuck surface with stops for thinned silicon chips</a:t>
                        </a:r>
                        <a:endParaRPr lang="en-US" dirty="0"/>
                      </a:p>
                    </a:txBody>
                    <a:tcPr/>
                  </a:tc>
                </a:tr>
                <a:tr h="370840"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</a:tr>
              </a:tbl>
            </a:graphicData>
          </a:graphic>
        </p:graphicFrame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05400" y="4953000"/>
              <a:ext cx="1307919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457200" y="4724400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2895600"/>
                <a:gridCol w="990600"/>
                <a:gridCol w="14478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material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 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“vcProbeManifoldV2 </a:t>
                      </a:r>
                      <a:r>
                        <a:rPr lang="en-US" sz="1200" dirty="0" err="1" smtClean="0"/>
                        <a:t>u.SLDPRT</a:t>
                      </a:r>
                      <a:r>
                        <a:rPr lang="en-US" sz="1200" dirty="0" smtClean="0"/>
                        <a:t>”</a:t>
                      </a:r>
                    </a:p>
                    <a:p>
                      <a:r>
                        <a:rPr lang="en-US" sz="1200" dirty="0" smtClean="0"/>
                        <a:t>configuration:</a:t>
                      </a:r>
                    </a:p>
                    <a:p>
                      <a:r>
                        <a:rPr lang="en-US" sz="1200" dirty="0" smtClean="0"/>
                        <a:t>new </a:t>
                      </a:r>
                      <a:r>
                        <a:rPr lang="en-US" sz="1200" dirty="0" err="1" smtClean="0"/>
                        <a:t>sla</a:t>
                      </a:r>
                      <a:r>
                        <a:rPr lang="en-US" sz="1200" dirty="0" smtClean="0"/>
                        <a:t> post machine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3D print,</a:t>
                      </a:r>
                      <a:r>
                        <a:rPr lang="en-US" baseline="0" dirty="0" smtClean="0"/>
                        <a:t> 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Manifold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“vcCounter</a:t>
                      </a:r>
                      <a:r>
                        <a:rPr lang="en-US" sz="1200" baseline="0" dirty="0" smtClean="0"/>
                        <a:t>WeightV2.SLDPRT</a:t>
                      </a:r>
                      <a:r>
                        <a:rPr lang="en-US" sz="1200" dirty="0" smtClean="0"/>
                        <a:t>”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181600"/>
            <a:ext cx="11049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6019800"/>
            <a:ext cx="5524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656576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vc</a:t>
            </a:r>
            <a:r>
              <a:rPr lang="en-US" dirty="0" smtClean="0"/>
              <a:t> probe top </a:t>
            </a:r>
            <a:r>
              <a:rPr lang="en-US" dirty="0" err="1" smtClean="0"/>
              <a:t>u.SLDPRT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tolerance:</a:t>
            </a:r>
          </a:p>
          <a:p>
            <a:r>
              <a:rPr lang="en-US" dirty="0" smtClean="0"/>
              <a:t> top and bottom surface flat and parallel to 2 mil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86000" y="1981200"/>
            <a:ext cx="1219200" cy="1219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58674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tolerance:</a:t>
            </a:r>
          </a:p>
          <a:p>
            <a:r>
              <a:rPr lang="en-US" dirty="0" smtClean="0"/>
              <a:t>locating edges for the silicon chips – relative location with respect to each other good to 1 mil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4800600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 62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in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752600" y="4191000"/>
            <a:ext cx="1295400" cy="1828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752600" y="4343400"/>
            <a:ext cx="1066800" cy="1676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752600" y="4114800"/>
            <a:ext cx="990600" cy="1905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086600" y="2438400"/>
            <a:ext cx="457200" cy="2362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91400" y="304800"/>
            <a:ext cx="1026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material:</a:t>
            </a:r>
          </a:p>
          <a:p>
            <a:r>
              <a:rPr lang="en-US" dirty="0" smtClean="0"/>
              <a:t>MIC 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27432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deburr</a:t>
            </a:r>
            <a:r>
              <a:rPr lang="en-US" sz="1600" dirty="0" smtClean="0"/>
              <a:t> or etch such that silicon chips can slide and pull down on the vacuum surface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19200"/>
            <a:ext cx="497621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343400"/>
            <a:ext cx="442183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667000" y="381000"/>
            <a:ext cx="296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vcProbeManifoldV2 </a:t>
            </a:r>
            <a:r>
              <a:rPr lang="en-US" dirty="0" err="1" smtClean="0"/>
              <a:t>u.SLDPRT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3434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configuration: “new SLA post machine”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6248400"/>
            <a:ext cx="2102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after machining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066800"/>
            <a:ext cx="2524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configuration: “new SLA”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2362200"/>
            <a:ext cx="31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as received from SLA house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7543800" y="5257800"/>
            <a:ext cx="381000" cy="533400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15200" y="4038600"/>
            <a:ext cx="152400" cy="457200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19400" y="5105400"/>
            <a:ext cx="1447800" cy="228600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4800600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mill 20 valve pockets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01000" y="4191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mill top and bottom surface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304800"/>
            <a:ext cx="1026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material:</a:t>
            </a:r>
          </a:p>
          <a:p>
            <a:r>
              <a:rPr lang="en-US" dirty="0" smtClean="0"/>
              <a:t>ABS like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4050" y="1662113"/>
            <a:ext cx="52959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43200" y="5638800"/>
            <a:ext cx="2817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vcCounterWeightV2.SLDPRT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914400"/>
            <a:ext cx="1793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jet out line</a:t>
            </a:r>
          </a:p>
          <a:p>
            <a:r>
              <a:rPr lang="en-US" dirty="0" smtClean="0"/>
              <a:t>material steel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266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Vacuum chuck for probe station</vt:lpstr>
      <vt:lpstr>Slide 2</vt:lpstr>
      <vt:lpstr>machining tasks</vt:lpstr>
      <vt:lpstr>“vc probe top u.SLDPRT”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Vacuum chuck for probe station</dc:title>
  <dc:creator>ECAnderssen_local</dc:creator>
  <cp:lastModifiedBy>Thomas Johnson</cp:lastModifiedBy>
  <cp:revision>24</cp:revision>
  <dcterms:created xsi:type="dcterms:W3CDTF">2006-08-16T00:00:00Z</dcterms:created>
  <dcterms:modified xsi:type="dcterms:W3CDTF">2012-10-12T21:28:01Z</dcterms:modified>
</cp:coreProperties>
</file>