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65" r:id="rId18"/>
    <p:sldId id="267" r:id="rId19"/>
    <p:sldId id="268" r:id="rId20"/>
    <p:sldId id="269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1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472E-3E7C-4760-9D96-0546C2CE6D1B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796F-11ED-4875-B56C-E947B6F15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36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96F-11ED-4875-B56C-E947B6F15E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A67F-D17B-4149-B583-9FF0D57716F7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D0F7-7BDC-4153-AD50-DF1E6EDCDA59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98E-12C4-40D3-81B3-A51DD3E8EBCB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46A1-27AD-4F76-A455-607A1B53A30B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65D-99F2-4E8B-86F5-CD5EEA1B8CDE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30B-85A5-4736-8D82-7DCE27CD8BAA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4E98-9C1C-4840-9D64-BDE533D625B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D66A-8074-48FA-BC02-B1D1BE8BEE58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7767-0A3E-44A8-B017-0115997C9A67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1F86-55D6-4EDF-9F77-2F133C69916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C4A2-FF4F-4B42-8F84-E9E7E9C90D9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nlinemetals.com/merchant.cfm?pid=7042&amp;step=4&amp;showunits=inches&amp;id=1269&amp;top_cat=60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://www.onlinemetals.com/merchant.cfm?pid=1067&amp;step=4&amp;showunits=inches&amp;id=298&amp;top_cat=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hyperlink" Target="http://www.velmex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www.onlinemetals.com/merchant.cfm?pid=14483&amp;step=4&amp;showunits=inches&amp;id=62&amp;top_cat=60" TargetMode="Externa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-rnc.lbl.gov/~wieman/container_UTA_5_25_2011.zip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PXL Machined Parts 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UTA batch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1D1-B83F-4958-B42D-DCFA32C82251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88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219057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667000"/>
            <a:ext cx="26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Bx_PoleTip_butch.SLDPRT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1812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2590800"/>
            <a:ext cx="233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BxS_anchor_W.SLDPRT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"/>
            <a:ext cx="95807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77000" y="2590800"/>
            <a:ext cx="23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BxS_rail_insert.SLDPRT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048000"/>
            <a:ext cx="212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jet and sander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05200"/>
            <a:ext cx="1581150" cy="92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4572000"/>
            <a:ext cx="247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BxS_rail_w_liner.SLDPRT</a:t>
            </a:r>
            <a:endParaRPr lang="en-US" dirty="0" smtClean="0"/>
          </a:p>
          <a:p>
            <a:r>
              <a:rPr lang="en-US" dirty="0" smtClean="0"/>
              <a:t>water jet and sander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334000"/>
            <a:ext cx="4429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7400" y="5867400"/>
            <a:ext cx="265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BxS_guide_button.SLDPRT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886200"/>
            <a:ext cx="399370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62600" y="5257800"/>
            <a:ext cx="28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XYYZ_lev_6_channel.SLDPRT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69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120031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321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BxS_bearing_housing_w.SLDPRT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28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.001 inch</a:t>
            </a:r>
          </a:p>
          <a:p>
            <a:r>
              <a:rPr lang="en-US" sz="1200" dirty="0" smtClean="0"/>
              <a:t>bearing slip fit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990600" y="4572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0" y="685800"/>
            <a:ext cx="592092" cy="5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1371600"/>
            <a:ext cx="399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bearing_self_align_mc6660K110.SLDPRT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81400"/>
            <a:ext cx="1808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4572000"/>
            <a:ext cx="409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screw_lev_e_mc9880A595.SLDPRT (west)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00400"/>
            <a:ext cx="36516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24400" y="4267200"/>
            <a:ext cx="40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screw_lev_e_mc9880A595.SLDPRT (east)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990600" y="1371600"/>
            <a:ext cx="228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1447800"/>
            <a:ext cx="914400" cy="7620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1447800"/>
            <a:ext cx="1708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shoulder depth ± .001 in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438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.001 inch</a:t>
            </a:r>
          </a:p>
          <a:p>
            <a:r>
              <a:rPr lang="en-US" sz="1200" dirty="0" smtClean="0"/>
              <a:t>bearing slip fit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 rot="5400000">
            <a:off x="3678883" y="2116782"/>
            <a:ext cx="757535" cy="232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</p:cNvCxnSpPr>
          <p:nvPr/>
        </p:nvCxnSpPr>
        <p:spPr>
          <a:xfrm rot="16200000" flipH="1">
            <a:off x="6536383" y="1583382"/>
            <a:ext cx="528935" cy="316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28800" y="62801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222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XYYZ_bearing.SLDPRT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447800"/>
            <a:ext cx="3358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nut_lev_mc1343K36.SLDPRT</a:t>
            </a:r>
          </a:p>
          <a:p>
            <a:endParaRPr lang="en-US" sz="1200" dirty="0" smtClean="0"/>
          </a:p>
          <a:p>
            <a:r>
              <a:rPr lang="en-US" sz="1200" dirty="0" smtClean="0"/>
              <a:t>Use </a:t>
            </a:r>
            <a:r>
              <a:rPr lang="en-US" sz="1200" dirty="0"/>
              <a:t>ACME ¾-10 nut blank McMaster Carr 1343K36</a:t>
            </a:r>
          </a:p>
          <a:p>
            <a:r>
              <a:rPr lang="en-US" sz="1200" dirty="0"/>
              <a:t>Bronze 660</a:t>
            </a:r>
          </a:p>
          <a:p>
            <a:r>
              <a:rPr lang="en-US" sz="1200" dirty="0"/>
              <a:t>Just drill and tap the 3 #10 </a:t>
            </a:r>
            <a:r>
              <a:rPr lang="en-US" sz="1200" dirty="0" smtClean="0"/>
              <a:t>holes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1504950" cy="134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90801"/>
            <a:ext cx="3200399" cy="8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3505200"/>
            <a:ext cx="321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XYYZ_channel_foot_3_4.SLDPRT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4"/>
              </a:rPr>
              <a:t>http://www.onlinemetals.com/merchant.cfm?pid=1067&amp;step=4&amp;showunits=inches&amp;id=298&amp;top_cat=0</a:t>
            </a:r>
            <a:endParaRPr lang="en-US" sz="11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78248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5257800"/>
            <a:ext cx="194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BxS_rail_w.SLDPRT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http://www.onlinemetals.com/merchant.cfm?pid=7042&amp;step=4&amp;showunits=inches&amp;id=1269&amp;top_cat=60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5257800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BxS_rail_e.SLDPRT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http://www.onlinemetals.com/merchant.cfm?pid=7042&amp;step=4&amp;showunits=inches&amp;id=1269&amp;top_cat=60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238500" cy="102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0"/>
            <a:ext cx="1790700" cy="15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88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376362" cy="9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95400"/>
            <a:ext cx="25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AXY_adapt_plate.SLDPRT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757362" cy="120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1447800"/>
            <a:ext cx="24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AXY_center_join.SLDPRT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514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http://www.onlinemetals.com/merchant.cfm?pid=14483&amp;step=4&amp;showunits=inches&amp;id=62&amp;top_cat=60</a:t>
            </a:r>
            <a:endParaRPr 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792587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2133600"/>
            <a:ext cx="194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XYYZ_shelf.SLDPRT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01457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3810000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A60.SLDASM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114800"/>
            <a:ext cx="1772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7"/>
              </a:rPr>
              <a:t>http://www.velmex.com/</a:t>
            </a:r>
            <a:endParaRPr lang="en-US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225743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5943600"/>
            <a:ext cx="278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XY_base_to_hanger.SLDPRT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41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½ inch al plate, no need to machine surface</a:t>
            </a:r>
            <a:endParaRPr lang="en-US" sz="12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2057400" cy="122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2800" y="480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½ inch al plate, no need to machine surface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5943600"/>
            <a:ext cx="290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platform_nut_backer.SLDPRT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39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2490787" cy="15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192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XY_hanger.SLDPRT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485900" cy="153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machine from 1 inch plate, no need to finish surface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2590800"/>
            <a:ext cx="318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BxS_bearing_housing_e.SLDPRT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33400"/>
            <a:ext cx="155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Æ"/>
            </a:pPr>
            <a:r>
              <a:rPr lang="en-US" sz="1200" dirty="0" smtClean="0">
                <a:sym typeface="Symbol"/>
              </a:rPr>
              <a:t>± .001 inch</a:t>
            </a:r>
          </a:p>
          <a:p>
            <a:r>
              <a:rPr lang="en-US" sz="1200" dirty="0" smtClean="0">
                <a:sym typeface="Symbol"/>
              </a:rPr>
              <a:t>slip fit on bearing,</a:t>
            </a:r>
          </a:p>
          <a:p>
            <a:r>
              <a:rPr lang="en-US" sz="1200" dirty="0" smtClean="0">
                <a:sym typeface="Symbol"/>
              </a:rPr>
              <a:t>bond with </a:t>
            </a:r>
            <a:r>
              <a:rPr lang="en-US" sz="1200" dirty="0" err="1" smtClean="0">
                <a:sym typeface="Symbol"/>
              </a:rPr>
              <a:t>Loctite</a:t>
            </a:r>
            <a:r>
              <a:rPr lang="en-US" sz="1200" dirty="0" smtClean="0">
                <a:sym typeface="Symbol"/>
              </a:rPr>
              <a:t> 906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8382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133600" cy="66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3810000"/>
            <a:ext cx="278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8020-6705-custom.SLDASM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5715000"/>
            <a:ext cx="341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platform_nut_mc1710K11.SLDPRT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6019800"/>
            <a:ext cx="267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drill 4 holes in part from McMaster-Carr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429000"/>
            <a:ext cx="2257425" cy="20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257800" y="8382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192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806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057400"/>
            <a:ext cx="242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BxS_rail_e_liner.SLDPRT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57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jet and sand from 1.75 inch al plate such that will slide into box beam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1138237" cy="25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2819400"/>
            <a:ext cx="29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BxS_rail_insert_inner.SLDPRT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5720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jet and sand from 1.75 inch al plate such that will slide into box beam</a:t>
            </a:r>
          </a:p>
          <a:p>
            <a:endParaRPr lang="en-US" sz="1200" dirty="0"/>
          </a:p>
          <a:p>
            <a:r>
              <a:rPr lang="en-US" sz="1200" dirty="0" smtClean="0"/>
              <a:t>And, tap two holes</a:t>
            </a:r>
            <a:endParaRPr lang="en-US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124991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219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BxS_rail_plug.SLDPRT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3D printer, </a:t>
            </a:r>
          </a:p>
          <a:p>
            <a:r>
              <a:rPr lang="en-US" sz="1200" dirty="0" smtClean="0"/>
              <a:t>tap two holes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3256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097280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029200"/>
            <a:ext cx="258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Box_Insertion_N.SLDASM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75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3048000" cy="13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828800"/>
            <a:ext cx="429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skid_poly_MC8657K615_pair.SLDPRT (west)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667000" cy="139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3733800"/>
            <a:ext cx="424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skid_poly_MC8657K615_pair.SLDPRT (east)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23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jet 3/8 inch poly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5362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1981200"/>
            <a:ext cx="33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bulkhead_track_stand_off.SLDPRT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5162550" cy="83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638800"/>
            <a:ext cx="267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box_bulkhead_rail.SLDPRT</a:t>
            </a:r>
            <a:endParaRPr lang="en-US" dirty="0" smtClean="0"/>
          </a:p>
          <a:p>
            <a:r>
              <a:rPr lang="en-US" dirty="0" smtClean="0"/>
              <a:t>water jet aluminum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697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37288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263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bulkhead </a:t>
            </a:r>
            <a:r>
              <a:rPr lang="en-US" dirty="0" err="1" smtClean="0"/>
              <a:t>carrage.SLDASM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31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bulkhead_foot.SLDPRT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971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0.001 inch</a:t>
            </a:r>
          </a:p>
          <a:p>
            <a:r>
              <a:rPr lang="en-US" sz="1200" dirty="0" smtClean="0"/>
              <a:t>for slip fit to bearings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3505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5410200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bulkhead_carriage_bearing_cap.SLDPRT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19600" cy="17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973239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57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bearings slip fit on inner and outer radius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9144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29400" y="9144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38100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342900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ym typeface="Symbol"/>
              </a:rPr>
              <a:t>post height </a:t>
            </a:r>
            <a:r>
              <a:rPr lang="en-US" sz="1200" dirty="0"/>
              <a:t>± </a:t>
            </a:r>
            <a:r>
              <a:rPr lang="en-US" sz="1200" dirty="0" smtClean="0"/>
              <a:t>0.002 inch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543050" cy="11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943211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57800" y="3581400"/>
            <a:ext cx="290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bearing_MC3760T50.SLDPRT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909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1912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4343400"/>
            <a:ext cx="268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bulkhead_carriage.SLDPRT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68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 </a:t>
            </a:r>
            <a:r>
              <a:rPr lang="en-US" sz="1200" dirty="0" smtClean="0"/>
              <a:t>± 0.001 inch</a:t>
            </a:r>
          </a:p>
          <a:p>
            <a:r>
              <a:rPr lang="en-US" sz="1200" dirty="0" smtClean="0"/>
              <a:t>slip fit bearings and bond with Loctite 609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95600" y="13716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1371600"/>
            <a:ext cx="1447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43200" y="26670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28956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4038600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step height ± 0.002 inch</a:t>
            </a:r>
            <a:endParaRPr lang="en-US" sz="1200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2286662" y="2819400"/>
            <a:ext cx="456538" cy="135770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</p:cNvCxnSpPr>
          <p:nvPr/>
        </p:nvCxnSpPr>
        <p:spPr>
          <a:xfrm flipV="1">
            <a:off x="2286662" y="3048000"/>
            <a:ext cx="3428338" cy="112910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461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5257800"/>
            <a:ext cx="650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Unless otherwise specified material is aluminum and tolerances are</a:t>
            </a:r>
          </a:p>
          <a:p>
            <a:r>
              <a:rPr lang="en-US" dirty="0" smtClean="0"/>
              <a:t>± 0.010 inch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762000"/>
            <a:ext cx="545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 for parts and assemblies shown can be found in: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371600"/>
            <a:ext cx="627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http://www-rnc.lbl.gov/~wieman/container_UTA_5_25_2011.zip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343400"/>
            <a:ext cx="783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now the models detailed here and in </a:t>
            </a:r>
            <a:r>
              <a:rPr lang="en-US" b="1" dirty="0" smtClean="0"/>
              <a:t>UTA batch 2.xlsx</a:t>
            </a:r>
            <a:r>
              <a:rPr lang="en-US" dirty="0" smtClean="0"/>
              <a:t> are for reference only.</a:t>
            </a:r>
          </a:p>
          <a:p>
            <a:r>
              <a:rPr lang="en-US" dirty="0" smtClean="0"/>
              <a:t>Will release for fabrication after models have been reviewed.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058025" cy="21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67600" y="1447800"/>
            <a:ext cx="1531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updated: 3 June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5618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284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 capture </a:t>
            </a:r>
            <a:r>
              <a:rPr lang="en-US" dirty="0" err="1" smtClean="0"/>
              <a:t>disk.SLDPRT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2058851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676400"/>
            <a:ext cx="347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cam_follower_MC3659K11.SLDPRT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98626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524250" cy="21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254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box_trailer_hitch.SLDPRT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89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6491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362200"/>
            <a:ext cx="212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PXL_GIZMO.SLDASM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668896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6096000"/>
            <a:ext cx="211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carriage_v2.SLDASM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04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824787" cy="301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981200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cc_tray.SLDPRT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96808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791200"/>
            <a:ext cx="26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cc_board_bracket.SLDPRT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804018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4953000"/>
            <a:ext cx="258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cc_wrench_guide.SLDPRT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5562600"/>
            <a:ext cx="691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3D print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06059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1815989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724400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cc_tray_bracket.SLDPRT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866904" y="1638298"/>
            <a:ext cx="1600198" cy="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057402" y="3047998"/>
            <a:ext cx="1752600" cy="533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/>
              <a:buChar char="Æ"/>
            </a:pPr>
            <a:r>
              <a:rPr lang="en-US" sz="1200" dirty="0" smtClean="0">
                <a:sym typeface="Symbol"/>
              </a:rPr>
              <a:t>+ .002  -.000 inch</a:t>
            </a:r>
          </a:p>
          <a:p>
            <a:r>
              <a:rPr lang="en-US" sz="1200" dirty="0" smtClean="0"/>
              <a:t>slip fit on carriage pins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3200400" y="1447800"/>
            <a:ext cx="1219200" cy="38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3505200" y="1831032"/>
            <a:ext cx="914400" cy="1826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490537" cy="116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14800" y="304800"/>
            <a:ext cx="370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hinge_pin_from_MC5911K11.SLDPRT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137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hinge pins made from precision aluminum shaft from</a:t>
            </a:r>
          </a:p>
          <a:p>
            <a:r>
              <a:rPr lang="en-US" sz="1200" dirty="0" smtClean="0"/>
              <a:t>McMaster-Carr  5911K11</a:t>
            </a:r>
            <a:endParaRPr lang="en-US" sz="1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121316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4600" y="3886200"/>
            <a:ext cx="219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sa_hinge_tab.SLDPRT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70879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57800" y="5638800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bushing_peek_MC6627K14.SLDPRT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6096000"/>
            <a:ext cx="2518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purchased part from McMaster - Carr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220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machine for press fit with hinge pin:</a:t>
            </a:r>
          </a:p>
          <a:p>
            <a:r>
              <a:rPr lang="en-US" sz="1200" dirty="0" smtClean="0"/>
              <a:t>hinge_pin_from_MC5911K11.SLDPRT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8389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1"/>
            <a:ext cx="50061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49838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733800"/>
            <a:ext cx="3048000" cy="200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2390573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324600"/>
            <a:ext cx="203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stop_clamp.SLDPRT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79120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stop_post.SLDPRT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411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PIT_rail_20mm_assembly_no_fix.SLDASM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81000"/>
            <a:ext cx="258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rc_carriage_stop.SLDASM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2A82-58EB-47CB-A393-57314453F03F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876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ream to 20 mm and then cut slot 2nd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8200" y="5029200"/>
            <a:ext cx="2362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66800" y="4572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922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1"/>
            <a:ext cx="290409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release.SLDASM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86836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2971800"/>
            <a:ext cx="21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release_base.SLDPRT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498434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2895600"/>
            <a:ext cx="225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release_hinge.SLDPRT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85250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64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release_post.SLDPRT</a:t>
            </a:r>
            <a:r>
              <a:rPr lang="en-US" dirty="0" smtClean="0"/>
              <a:t> (flat)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1744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5334000"/>
            <a:ext cx="279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release_post.SLDPRT</a:t>
            </a:r>
            <a:r>
              <a:rPr lang="en-US" dirty="0" smtClean="0"/>
              <a:t> (cone)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5306-B141-43BD-A15D-2DA1D5215F4D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116668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5410200"/>
            <a:ext cx="23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hinge_bushing.SLDPRT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42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129087" cy="25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28600"/>
            <a:ext cx="327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bellows_piston_asm_v3.SLDASM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1958824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4572000"/>
            <a:ext cx="346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Legris_elbow_3109_53_08.SLDPRT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89EE-E312-4BC4-91CF-9C3ACEA6E4BA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34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37023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52400"/>
            <a:ext cx="14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BxFit.SLDASM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962400" cy="270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395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248400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align_LACW.SLDASM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204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align_LACE.SLDASM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77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609850" cy="21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590800"/>
            <a:ext cx="239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align_platform.SLDASM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1371600" cy="3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762000"/>
            <a:ext cx="314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align_b_guide.SLDPRT</a:t>
            </a:r>
            <a:r>
              <a:rPr lang="en-US" dirty="0" smtClean="0"/>
              <a:t> (Default)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2057400" cy="85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2209800"/>
            <a:ext cx="36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align_b_guide.SLDPRT</a:t>
            </a:r>
            <a:r>
              <a:rPr lang="en-US" dirty="0" smtClean="0"/>
              <a:t> (t guide fixed)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1828800" cy="86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2400" y="3733800"/>
            <a:ext cx="381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align_b_guide.SLDPRT</a:t>
            </a:r>
            <a:r>
              <a:rPr lang="en-US" dirty="0" smtClean="0"/>
              <a:t> (t guide mobile)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295400" cy="286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6248400"/>
            <a:ext cx="16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align_c.SLDPRT</a:t>
            </a:r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251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0" y="5029200"/>
            <a:ext cx="188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align_lock.SLDPRT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76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25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align_spring_arm.SLDPRT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89582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2514600"/>
            <a:ext cx="381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Tspring_360_LH_MC9287K143.SLDPRT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3202422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57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AB1-3ED5-4AB7-82DF-CD5F407BCCD3}" type="datetime1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2947819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429000"/>
            <a:ext cx="19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BxS_rail_e.SLDASM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BxS_rail_w.SLDASM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04800"/>
            <a:ext cx="13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BxS.SLDASM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38239"/>
            <a:ext cx="2847975" cy="18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147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478</Words>
  <Application>Microsoft Office PowerPoint</Application>
  <PresentationFormat>On-screen Show (4:3)</PresentationFormat>
  <Paragraphs>179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PXL Machined Parts Order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PXL Machined Parts Order</dc:title>
  <dc:creator>hhwieman</dc:creator>
  <cp:lastModifiedBy>Thomas Johnson</cp:lastModifiedBy>
  <cp:revision>81</cp:revision>
  <dcterms:created xsi:type="dcterms:W3CDTF">2006-08-16T00:00:00Z</dcterms:created>
  <dcterms:modified xsi:type="dcterms:W3CDTF">2012-03-22T23:38:29Z</dcterms:modified>
</cp:coreProperties>
</file>