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0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70" r:id="rId11"/>
    <p:sldId id="271" r:id="rId12"/>
    <p:sldId id="272" r:id="rId13"/>
    <p:sldId id="273" r:id="rId14"/>
    <p:sldId id="274" r:id="rId15"/>
    <p:sldId id="275" r:id="rId16"/>
    <p:sldId id="264" r:id="rId17"/>
    <p:sldId id="265" r:id="rId18"/>
    <p:sldId id="267" r:id="rId19"/>
    <p:sldId id="268" r:id="rId20"/>
    <p:sldId id="269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1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F472E-3E7C-4760-9D96-0546C2CE6D1B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2796F-11ED-4875-B56C-E947B6F15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636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796F-11ED-4875-B56C-E947B6F15E1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A67F-D17B-4149-B583-9FF0D57716F7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D0F7-7BDC-4153-AD50-DF1E6EDCDA59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C98E-12C4-40D3-81B3-A51DD3E8EBCB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46A1-27AD-4F76-A455-607A1B53A30B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565D-99F2-4E8B-86F5-CD5EEA1B8CDE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C30B-85A5-4736-8D82-7DCE27CD8BAA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4E98-9C1C-4840-9D64-BDE533D625BF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D66A-8074-48FA-BC02-B1D1BE8BEE58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7767-0A3E-44A8-B017-0115997C9A67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1F86-55D6-4EDF-9F77-2F133C69916F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DC4A2-FF4F-4B42-8F84-E9E7E9C90D9F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nlinemetals.com/merchant.cfm?pid=7042&amp;step=4&amp;showunits=inches&amp;id=1269&amp;top_cat=60" TargetMode="External"/><Relationship Id="rId5" Type="http://schemas.openxmlformats.org/officeDocument/2006/relationships/image" Target="../media/image39.png"/><Relationship Id="rId4" Type="http://schemas.openxmlformats.org/officeDocument/2006/relationships/hyperlink" Target="http://www.onlinemetals.com/merchant.cfm?pid=1067&amp;step=4&amp;showunits=inches&amp;id=298&amp;top_cat=0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openxmlformats.org/officeDocument/2006/relationships/hyperlink" Target="http://www.velmex.com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hyperlink" Target="http://www.onlinemetals.com/merchant.cfm?pid=14483&amp;step=4&amp;showunits=inches&amp;id=62&amp;top_cat=60" TargetMode="External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-rnc.lbl.gov/~wieman/container_UTA_5_25_2011.zip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PXL Machined Parts Order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UTA batch 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01D1-B83F-4958-B42D-DCFA32C82251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9881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219057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667000"/>
            <a:ext cx="262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Bx_PoleTip_butch.SLDPRT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"/>
            <a:ext cx="218122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1400" y="2590800"/>
            <a:ext cx="2337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BxS_anchor_W.SLDPRT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28600"/>
            <a:ext cx="95807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77000" y="2590800"/>
            <a:ext cx="233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BxS_rail_insert.SLDPRT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3048000"/>
            <a:ext cx="2123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jet and sander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505200"/>
            <a:ext cx="1581150" cy="92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3400" y="4572000"/>
            <a:ext cx="2473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BxS_rail_w_liner.SLDPRT</a:t>
            </a:r>
            <a:endParaRPr lang="en-US" dirty="0" smtClean="0"/>
          </a:p>
          <a:p>
            <a:r>
              <a:rPr lang="en-US" dirty="0" smtClean="0"/>
              <a:t>water jet and sander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5334000"/>
            <a:ext cx="4429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057400" y="5867400"/>
            <a:ext cx="2658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BxS_guide_button.SLDPRT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3886200"/>
            <a:ext cx="3993703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562600" y="5257800"/>
            <a:ext cx="2869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XYYZ_lev_6_channel.SLDPRT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3699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1200318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2209800"/>
            <a:ext cx="3218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BxS_bearing_housing_w.SLDPRT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2286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ym typeface="Symbol"/>
              </a:rPr>
              <a:t> </a:t>
            </a:r>
            <a:r>
              <a:rPr lang="en-US" sz="1200" dirty="0" smtClean="0"/>
              <a:t>± .001 inch</a:t>
            </a:r>
          </a:p>
          <a:p>
            <a:r>
              <a:rPr lang="en-US" sz="1200" dirty="0" smtClean="0"/>
              <a:t>bearing slip fit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990600" y="4572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15000" y="685800"/>
            <a:ext cx="592092" cy="58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0" y="1371600"/>
            <a:ext cx="3997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bearing_self_align_mc6660K110.SLDPRT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581400"/>
            <a:ext cx="18086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" y="4572000"/>
            <a:ext cx="409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screw_lev_e_mc9880A595.SLDPRT (west)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200400"/>
            <a:ext cx="36516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724400" y="4267200"/>
            <a:ext cx="403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screw_lev_e_mc9880A595.SLDPRT (east)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990600" y="1371600"/>
            <a:ext cx="2286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43000" y="1447800"/>
            <a:ext cx="914400" cy="7620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09800" y="1447800"/>
            <a:ext cx="1708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shoulder depth ± .001 in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0" y="24384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ym typeface="Symbol"/>
              </a:rPr>
              <a:t> </a:t>
            </a:r>
            <a:r>
              <a:rPr lang="en-US" sz="1200" dirty="0" smtClean="0"/>
              <a:t>± .001 inch</a:t>
            </a:r>
          </a:p>
          <a:p>
            <a:r>
              <a:rPr lang="en-US" sz="1200" dirty="0" smtClean="0"/>
              <a:t>bearing slip fit</a:t>
            </a:r>
            <a:endParaRPr lang="en-US" sz="1200" dirty="0"/>
          </a:p>
        </p:txBody>
      </p:sp>
      <p:cxnSp>
        <p:nvCxnSpPr>
          <p:cNvPr id="24" name="Straight Arrow Connector 23"/>
          <p:cNvCxnSpPr>
            <a:stCxn id="22" idx="2"/>
          </p:cNvCxnSpPr>
          <p:nvPr/>
        </p:nvCxnSpPr>
        <p:spPr>
          <a:xfrm rot="5400000">
            <a:off x="3678883" y="2116782"/>
            <a:ext cx="757535" cy="2324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2"/>
          </p:cNvCxnSpPr>
          <p:nvPr/>
        </p:nvCxnSpPr>
        <p:spPr>
          <a:xfrm rot="16200000" flipH="1">
            <a:off x="6536383" y="1583382"/>
            <a:ext cx="528935" cy="3162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828800" y="62801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1524000"/>
            <a:ext cx="222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XYYZ_bearing.SLDPRT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1447800"/>
            <a:ext cx="33588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nut_lev_mc1343K36.SLDPRT</a:t>
            </a:r>
          </a:p>
          <a:p>
            <a:endParaRPr lang="en-US" sz="1200" dirty="0" smtClean="0"/>
          </a:p>
          <a:p>
            <a:r>
              <a:rPr lang="en-US" sz="1200" dirty="0" smtClean="0"/>
              <a:t>Use </a:t>
            </a:r>
            <a:r>
              <a:rPr lang="en-US" sz="1200" dirty="0"/>
              <a:t>ACME ¾-10 nut blank McMaster Carr 1343K36</a:t>
            </a:r>
          </a:p>
          <a:p>
            <a:r>
              <a:rPr lang="en-US" sz="1200" dirty="0"/>
              <a:t>Bronze 660</a:t>
            </a:r>
          </a:p>
          <a:p>
            <a:r>
              <a:rPr lang="en-US" sz="1200" dirty="0"/>
              <a:t>Just drill and tap the 3 #10 </a:t>
            </a:r>
            <a:r>
              <a:rPr lang="en-US" sz="1200" dirty="0" smtClean="0"/>
              <a:t>holes</a:t>
            </a:r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"/>
            <a:ext cx="1504950" cy="134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1" y="2590801"/>
            <a:ext cx="3200399" cy="84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3505200"/>
            <a:ext cx="3217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XYYZ_channel_foot_3_4.SLDPRT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886200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hlinkClick r:id="rId4"/>
              </a:rPr>
              <a:t>http://www.onlinemetals.com/merchant.cfm?pid=1067&amp;step=4&amp;showunits=inches&amp;id=298&amp;top_cat=0</a:t>
            </a:r>
            <a:endParaRPr lang="en-US" sz="11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278248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52600" y="5257800"/>
            <a:ext cx="1943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BxS_rail_w.SLDPRT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715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6"/>
              </a:rPr>
              <a:t>http://www.onlinemetals.com/merchant.cfm?pid=7042&amp;step=4&amp;showunits=inches&amp;id=1269&amp;top_cat=60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400800" y="5257800"/>
            <a:ext cx="1908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BxS_rail_e.SLDPRT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05400" y="5715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6"/>
              </a:rPr>
              <a:t>http://www.onlinemetals.com/merchant.cfm?pid=7042&amp;step=4&amp;showunits=inches&amp;id=1269&amp;top_cat=60</a:t>
            </a:r>
            <a:endParaRPr lang="en-US" sz="12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91000"/>
            <a:ext cx="3238500" cy="102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0"/>
            <a:ext cx="1790700" cy="154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188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1376362" cy="95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295400"/>
            <a:ext cx="2552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AXY_adapt_plate.SLDPRT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"/>
            <a:ext cx="1757362" cy="120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0" y="1447800"/>
            <a:ext cx="2492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AXY_center_join.SLDPRT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25146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4"/>
              </a:rPr>
              <a:t>http://www.onlinemetals.com/merchant.cfm?pid=14483&amp;step=4&amp;showunits=inches&amp;id=62&amp;top_cat=60</a:t>
            </a:r>
            <a:endParaRPr lang="en-US" sz="1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"/>
            <a:ext cx="2792587" cy="197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81800" y="2133600"/>
            <a:ext cx="1943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XYYZ_shelf.SLDPRT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301457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0" y="3810000"/>
            <a:ext cx="138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A60.SLDASM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4114800"/>
            <a:ext cx="1772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7"/>
              </a:rPr>
              <a:t>http://www.velmex.com/</a:t>
            </a:r>
            <a:endParaRPr lang="en-US" sz="12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648200"/>
            <a:ext cx="225743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19200" y="5943600"/>
            <a:ext cx="2788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XY_base_to_hanger.SLDPRT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5410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½ inch al plate, no need to machine surface</a:t>
            </a:r>
            <a:endParaRPr lang="en-US" sz="12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2000"/>
            <a:ext cx="2057400" cy="122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162800" y="4800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½ inch al plate, no need to machine surface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5943600"/>
            <a:ext cx="2905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platform_nut_backer.SLDPRT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2396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990600"/>
            <a:ext cx="2490787" cy="154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1828800"/>
            <a:ext cx="192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XY_hanger.SLDPRT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485900" cy="153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22860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machine from 1 inch plate, no need to finish surface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2590800"/>
            <a:ext cx="3183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BxS_bearing_housing_e.SLDPRT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533400"/>
            <a:ext cx="155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/>
              <a:buChar char="Æ"/>
            </a:pPr>
            <a:r>
              <a:rPr lang="en-US" sz="1200" dirty="0" smtClean="0">
                <a:sym typeface="Symbol"/>
              </a:rPr>
              <a:t>± .001 inch</a:t>
            </a:r>
          </a:p>
          <a:p>
            <a:r>
              <a:rPr lang="en-US" sz="1200" dirty="0" smtClean="0">
                <a:sym typeface="Symbol"/>
              </a:rPr>
              <a:t>slip fit on bearing,</a:t>
            </a:r>
          </a:p>
          <a:p>
            <a:r>
              <a:rPr lang="en-US" sz="1200" dirty="0" smtClean="0">
                <a:sym typeface="Symbol"/>
              </a:rPr>
              <a:t>bond with </a:t>
            </a:r>
            <a:r>
              <a:rPr lang="en-US" sz="1200" dirty="0" err="1" smtClean="0">
                <a:sym typeface="Symbol"/>
              </a:rPr>
              <a:t>Loctite</a:t>
            </a:r>
            <a:r>
              <a:rPr lang="en-US" sz="1200" dirty="0" smtClean="0">
                <a:sym typeface="Symbol"/>
              </a:rPr>
              <a:t> 906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57800" y="838200"/>
            <a:ext cx="1219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2133600" cy="66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0" y="3810000"/>
            <a:ext cx="278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8020-6705-custom.SLDASM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5715000"/>
            <a:ext cx="3410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platform_nut_mc1710K11.SLDPRT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6019800"/>
            <a:ext cx="2673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drill 4 holes in part from McMaster-Carr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429000"/>
            <a:ext cx="2257425" cy="207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>
            <a:off x="5257800" y="838200"/>
            <a:ext cx="1295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41921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18069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2057400"/>
            <a:ext cx="2424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BxS_rail_e_liner.SLDPRT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4572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water jet and sand from 1.75 inch al plate such that will slide into box beam</a:t>
            </a:r>
            <a:endParaRPr lang="en-US" sz="1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1138237" cy="256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0" y="2819400"/>
            <a:ext cx="2914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BxS_rail_insert_inner.SLDPRT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457200"/>
            <a:ext cx="137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water jet and sand from 1.75 inch al plate such that will slide into box beam</a:t>
            </a:r>
          </a:p>
          <a:p>
            <a:endParaRPr lang="en-US" sz="1200" dirty="0"/>
          </a:p>
          <a:p>
            <a:r>
              <a:rPr lang="en-US" sz="1200" dirty="0" smtClean="0"/>
              <a:t>And, tap two holes</a:t>
            </a:r>
            <a:endParaRPr lang="en-US" sz="12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19400"/>
            <a:ext cx="124991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5410200"/>
            <a:ext cx="2199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BxS_rail_plug.SLDPRT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3810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3D printer, </a:t>
            </a:r>
          </a:p>
          <a:p>
            <a:r>
              <a:rPr lang="en-US" sz="1200" dirty="0" smtClean="0"/>
              <a:t>tap two holes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532565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097280" cy="357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5029200"/>
            <a:ext cx="258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Box_Insertion_N.SLDASM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7751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1" y="381000"/>
            <a:ext cx="3048000" cy="13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828800"/>
            <a:ext cx="429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skid_poly_MC8657K615_pair.SLDPRT (west)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2667000" cy="139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3733800"/>
            <a:ext cx="4244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skid_poly_MC8657K615_pair.SLDPRT (east)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114800"/>
            <a:ext cx="2301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jet 3/8 inch poly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3400"/>
            <a:ext cx="253629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10200" y="1981200"/>
            <a:ext cx="338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bulkhead_track_stand_off.SLDPRT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24400"/>
            <a:ext cx="5162550" cy="83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95400" y="5638800"/>
            <a:ext cx="2673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box_bulkhead_rail.SLDPRT</a:t>
            </a:r>
            <a:endParaRPr lang="en-US" dirty="0" smtClean="0"/>
          </a:p>
          <a:p>
            <a:r>
              <a:rPr lang="en-US" dirty="0" smtClean="0"/>
              <a:t>water jet aluminum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6978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4372885" cy="182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2209800"/>
            <a:ext cx="2639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bulkhead </a:t>
            </a:r>
            <a:r>
              <a:rPr lang="en-US" dirty="0" err="1" smtClean="0"/>
              <a:t>carrage.SLDASM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5867400"/>
            <a:ext cx="231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bulkhead_foot.SLDPRT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2971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ym typeface="Symbol"/>
              </a:rPr>
              <a:t> </a:t>
            </a:r>
            <a:r>
              <a:rPr lang="en-US" sz="1200" dirty="0" smtClean="0"/>
              <a:t>± 0.001 inch</a:t>
            </a:r>
          </a:p>
          <a:p>
            <a:r>
              <a:rPr lang="en-US" sz="1200" dirty="0" smtClean="0"/>
              <a:t>for slip fit to bearings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667000" y="35052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00600" y="5410200"/>
            <a:ext cx="3951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bulkhead_carriage_bearing_cap.SLDPRT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419600" cy="178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2973239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53200" y="457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bearings slip fit on inner and outer radius</a:t>
            </a:r>
            <a:endParaRPr lang="en-US" sz="1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629400" y="914400"/>
            <a:ext cx="76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629400" y="914400"/>
            <a:ext cx="304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057400" y="3810000"/>
            <a:ext cx="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7200" y="3429000"/>
            <a:ext cx="182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ym typeface="Symbol"/>
              </a:rPr>
              <a:t>post height </a:t>
            </a:r>
            <a:r>
              <a:rPr lang="en-US" sz="1200" dirty="0"/>
              <a:t>± </a:t>
            </a:r>
            <a:r>
              <a:rPr lang="en-US" sz="1200" dirty="0" smtClean="0"/>
              <a:t>0.002 inch</a:t>
            </a:r>
            <a:endParaRPr lang="en-US" sz="12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1543050" cy="110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667000"/>
            <a:ext cx="943211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257800" y="3581400"/>
            <a:ext cx="290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bearing_MC3760T50.SLDPRT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9095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19125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4600" y="4343400"/>
            <a:ext cx="268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bulkhead_carriage.SLDPRT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685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ym typeface="Symbol"/>
              </a:rPr>
              <a:t> </a:t>
            </a:r>
            <a:r>
              <a:rPr lang="en-US" sz="1200" dirty="0" smtClean="0"/>
              <a:t>± 0.001 inch</a:t>
            </a:r>
          </a:p>
          <a:p>
            <a:r>
              <a:rPr lang="en-US" sz="1200" dirty="0" smtClean="0"/>
              <a:t>slip fit bearings and bond with Loctite 609</a:t>
            </a:r>
            <a:endParaRPr lang="en-US" sz="12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895600" y="1371600"/>
            <a:ext cx="16764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0" y="1371600"/>
            <a:ext cx="14478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743200" y="2667000"/>
            <a:ext cx="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715000" y="2895600"/>
            <a:ext cx="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9600" y="4038600"/>
            <a:ext cx="1677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step height ± 0.002 inch</a:t>
            </a:r>
            <a:endParaRPr lang="en-US" sz="1200" dirty="0"/>
          </a:p>
        </p:txBody>
      </p:sp>
      <p:cxnSp>
        <p:nvCxnSpPr>
          <p:cNvPr id="16" name="Straight Arrow Connector 15"/>
          <p:cNvCxnSpPr>
            <a:stCxn id="13" idx="3"/>
          </p:cNvCxnSpPr>
          <p:nvPr/>
        </p:nvCxnSpPr>
        <p:spPr>
          <a:xfrm flipV="1">
            <a:off x="2286662" y="2819400"/>
            <a:ext cx="456538" cy="135770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3"/>
          </p:cNvCxnSpPr>
          <p:nvPr/>
        </p:nvCxnSpPr>
        <p:spPr>
          <a:xfrm flipV="1">
            <a:off x="2286662" y="3048000"/>
            <a:ext cx="3428338" cy="112910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9461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5257800"/>
            <a:ext cx="6509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Unless otherwise specified material is aluminum and tolerances are</a:t>
            </a:r>
          </a:p>
          <a:p>
            <a:r>
              <a:rPr lang="en-US" dirty="0" smtClean="0"/>
              <a:t>± 0.010 inch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762000"/>
            <a:ext cx="545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Models for parts and assemblies shown can be found in: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1371600"/>
            <a:ext cx="6278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http://www-rnc.lbl.gov/~wieman/container_UTA_5_25_2011.zip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343400"/>
            <a:ext cx="7835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now the models detailed here and in </a:t>
            </a:r>
            <a:r>
              <a:rPr lang="en-US" b="1" dirty="0" smtClean="0"/>
              <a:t>UTA batch 2.xlsx</a:t>
            </a:r>
            <a:r>
              <a:rPr lang="en-US" dirty="0" smtClean="0"/>
              <a:t> are for reference only.</a:t>
            </a:r>
          </a:p>
          <a:p>
            <a:r>
              <a:rPr lang="en-US" dirty="0" smtClean="0"/>
              <a:t>Will release for fabrication after models have been reviewed.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81200"/>
            <a:ext cx="7058025" cy="213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467600" y="1447800"/>
            <a:ext cx="1531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updated: 3 June 2011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4156185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2438400"/>
            <a:ext cx="2847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bearing capture </a:t>
            </a:r>
            <a:r>
              <a:rPr lang="en-US" dirty="0" err="1" smtClean="0"/>
              <a:t>disk.SLDPRT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"/>
            <a:ext cx="2058851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0" y="1676400"/>
            <a:ext cx="3479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cam_follower_MC3659K11.SLDPRT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1986263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3524250" cy="21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5410200"/>
            <a:ext cx="254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box_trailer_hitch.SLDPRT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2892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806491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2362200"/>
            <a:ext cx="2126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PXL_GIZMO.SLDASM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95600"/>
            <a:ext cx="4668896" cy="29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4200" y="6096000"/>
            <a:ext cx="2110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carriage_v2.SLDASM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7044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824787" cy="301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1981200"/>
            <a:ext cx="160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cc_tray.SLDPRT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968088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5791200"/>
            <a:ext cx="261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cc_board_bracket.SLDPRT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95600"/>
            <a:ext cx="804018" cy="345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00800" y="4953000"/>
            <a:ext cx="258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cc_wrench_guide.SLDPRT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5562600"/>
            <a:ext cx="691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3D print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606059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1815989" cy="413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4724400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cc_tray_bracket.SLDPRT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1866904" y="1638298"/>
            <a:ext cx="1600198" cy="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2057402" y="3047998"/>
            <a:ext cx="1752600" cy="5334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19600" y="1600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Symbol"/>
              <a:buChar char="Æ"/>
            </a:pPr>
            <a:r>
              <a:rPr lang="en-US" sz="1200" dirty="0" smtClean="0">
                <a:sym typeface="Symbol"/>
              </a:rPr>
              <a:t>+ .002  -.000 inch</a:t>
            </a:r>
          </a:p>
          <a:p>
            <a:r>
              <a:rPr lang="en-US" sz="1200" dirty="0" smtClean="0"/>
              <a:t>slip fit on carriage pins</a:t>
            </a:r>
            <a:endParaRPr lang="en-US" sz="1200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3200400" y="1447800"/>
            <a:ext cx="1219200" cy="383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1"/>
          </p:cNvCxnSpPr>
          <p:nvPr/>
        </p:nvCxnSpPr>
        <p:spPr>
          <a:xfrm rot="10800000" flipV="1">
            <a:off x="3505200" y="1831032"/>
            <a:ext cx="914400" cy="18265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490537" cy="116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114800" y="304800"/>
            <a:ext cx="3700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hinge_pin_from_MC5911K11.SLDPRT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05600" y="1371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hinge pins made from precision aluminum shaft from</a:t>
            </a:r>
          </a:p>
          <a:p>
            <a:r>
              <a:rPr lang="en-US" sz="1200" dirty="0" smtClean="0"/>
              <a:t>McMaster-Carr  5911K11</a:t>
            </a:r>
            <a:endParaRPr lang="en-US" sz="12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0"/>
            <a:ext cx="121316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324600" y="3886200"/>
            <a:ext cx="2199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sa_hinge_tab.SLDPRT</a:t>
            </a:r>
            <a:endParaRPr 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0"/>
            <a:ext cx="70879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57800" y="5638800"/>
            <a:ext cx="351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bushing_peek_MC6627K14.SLDPRT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0" y="6096000"/>
            <a:ext cx="2518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purchased part from McMaster - Carr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152400" y="2209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machine for press fit with hinge pin:</a:t>
            </a:r>
          </a:p>
          <a:p>
            <a:r>
              <a:rPr lang="en-US" sz="1200" dirty="0" smtClean="0"/>
              <a:t>hinge_pin_from_MC5911K11.SLDPRT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583897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1" y="533401"/>
            <a:ext cx="50061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85800"/>
            <a:ext cx="349838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1" y="3733800"/>
            <a:ext cx="3048000" cy="200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67200"/>
            <a:ext cx="2390573" cy="213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6324600"/>
            <a:ext cx="203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stop_clamp.SLDPRT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72200" y="5791200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stop_post.SLDPRT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133600"/>
            <a:ext cx="411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PIT_rail_20mm_assembly_no_fix.SLDASM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381000"/>
            <a:ext cx="2584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rc_carriage_stop.SLDASM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2A82-58EB-47CB-A393-57314453F03F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4876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ream to 20 mm and then cut slot 2nd</a:t>
            </a:r>
            <a:endParaRPr lang="en-US" sz="1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38200" y="5029200"/>
            <a:ext cx="2362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066800" y="4572000"/>
            <a:ext cx="1447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922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228601"/>
            <a:ext cx="290409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3340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release.SLDASM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"/>
            <a:ext cx="186836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0" y="2971800"/>
            <a:ext cx="217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release_base.SLDPRT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"/>
            <a:ext cx="2498434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9400" y="2895600"/>
            <a:ext cx="2253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release_hinge.SLDPRT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185250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5410200"/>
            <a:ext cx="264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release_post.SLDPRT</a:t>
            </a:r>
            <a:r>
              <a:rPr lang="en-US" dirty="0" smtClean="0"/>
              <a:t> (flat)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62400"/>
            <a:ext cx="17440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2800" y="5334000"/>
            <a:ext cx="2791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release_post.SLDPRT</a:t>
            </a:r>
            <a:r>
              <a:rPr lang="en-US" dirty="0" smtClean="0"/>
              <a:t> (cone)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5306-B141-43BD-A15D-2DA1D5215F4D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038600"/>
            <a:ext cx="1116668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05600" y="5410200"/>
            <a:ext cx="2315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hinge_bushing.SLDPRT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6424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4129087" cy="250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228600"/>
            <a:ext cx="3270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bellows_piston_asm_v3.SLDASM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33800"/>
            <a:ext cx="1958824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3800" y="4572000"/>
            <a:ext cx="346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Legris_elbow_3109_53_08.SLDPRT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89EE-E312-4BC4-91CF-9C3ACEA6E4BA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5341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437023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152400"/>
            <a:ext cx="1479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BxFit.SLDASM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3962400" cy="270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71800"/>
            <a:ext cx="339542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6248400"/>
            <a:ext cx="2118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align_LACW.SLDASM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5791200"/>
            <a:ext cx="2048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align_LACE.SLDASM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4778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609850" cy="210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2590800"/>
            <a:ext cx="2396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align_platform.SLDASM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"/>
            <a:ext cx="1371600" cy="33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8600" y="762000"/>
            <a:ext cx="3141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align_b_guide.SLDPRT</a:t>
            </a:r>
            <a:r>
              <a:rPr lang="en-US" dirty="0" smtClean="0"/>
              <a:t> (Default)</a:t>
            </a: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0"/>
            <a:ext cx="2057400" cy="85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38600" y="2209800"/>
            <a:ext cx="3614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align_b_guide.SLDPRT</a:t>
            </a:r>
            <a:r>
              <a:rPr lang="en-US" dirty="0" smtClean="0"/>
              <a:t> (t guide fixed)</a:t>
            </a:r>
            <a:endParaRPr 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95600"/>
            <a:ext cx="1828800" cy="86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62400" y="3733800"/>
            <a:ext cx="3810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align_b_guide.SLDPRT</a:t>
            </a:r>
            <a:r>
              <a:rPr lang="en-US" dirty="0" smtClean="0"/>
              <a:t> (t guide mobile)</a:t>
            </a:r>
            <a:endParaRPr lang="en-US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52800"/>
            <a:ext cx="1295400" cy="286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6248400"/>
            <a:ext cx="1602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align_c.SLDPRT</a:t>
            </a:r>
            <a:endParaRPr lang="en-US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343400"/>
            <a:ext cx="2514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91000" y="5029200"/>
            <a:ext cx="1881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align_lock.SLDPRT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1767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2514600"/>
            <a:ext cx="2570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align_spring_arm.SLDPRT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85800"/>
            <a:ext cx="895823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0" y="2514600"/>
            <a:ext cx="3812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Tspring_360_LH_MC9287K143.SLDPRT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3202422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35795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9600"/>
            <a:ext cx="2947819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3429000"/>
            <a:ext cx="198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BxS_rail_e.SLDASM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3429000"/>
            <a:ext cx="20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BxS_rail_w.SLDASM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304800"/>
            <a:ext cx="1349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BxS.SLDASM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138239"/>
            <a:ext cx="2847975" cy="184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1476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478</Words>
  <Application>Microsoft Office PowerPoint</Application>
  <PresentationFormat>On-screen Show (4:3)</PresentationFormat>
  <Paragraphs>179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PXL Machined Parts Order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PXL Machined Parts Order</dc:title>
  <dc:creator>hhwieman</dc:creator>
  <cp:lastModifiedBy>Thomas Johnson</cp:lastModifiedBy>
  <cp:revision>81</cp:revision>
  <dcterms:created xsi:type="dcterms:W3CDTF">2006-08-16T00:00:00Z</dcterms:created>
  <dcterms:modified xsi:type="dcterms:W3CDTF">2012-03-22T23:39:24Z</dcterms:modified>
</cp:coreProperties>
</file>