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8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56D5-3B47-4854-A146-FC7537F19793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54C4-DC53-4921-A0AC-7CC79129B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on beam pipe collars and support brackets for MSC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2012-07-05</a:t>
            </a:r>
          </a:p>
          <a:p>
            <a:r>
              <a:rPr lang="en-US" dirty="0" smtClean="0"/>
              <a:t>Silber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East side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315200" cy="585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867400"/>
            <a:ext cx="303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PST_trans_no_fixture.SLDASM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West side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9917"/>
            <a:ext cx="7315200" cy="585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990600"/>
            <a:ext cx="303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PST_trans_no_fixture.SLDASM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447800" y="838200"/>
            <a:ext cx="6511636" cy="5490865"/>
            <a:chOff x="990600" y="838200"/>
            <a:chExt cx="6511636" cy="54908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145" t="15000" r="34985" b="10000"/>
            <a:stretch>
              <a:fillRect/>
            </a:stretch>
          </p:blipFill>
          <p:spPr bwMode="auto">
            <a:xfrm>
              <a:off x="1143000" y="1371600"/>
              <a:ext cx="2540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0596" t="15000" r="36259" b="11667"/>
            <a:stretch>
              <a:fillRect/>
            </a:stretch>
          </p:blipFill>
          <p:spPr bwMode="auto">
            <a:xfrm>
              <a:off x="4800600" y="1371600"/>
              <a:ext cx="2701636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4419600" y="4114800"/>
              <a:ext cx="2057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200400" y="41910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568361" y="4495800"/>
              <a:ext cx="207043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2x Titanium M4, 12mm length</a:t>
              </a:r>
            </a:p>
            <a:p>
              <a:pPr algn="ctr"/>
              <a:r>
                <a:rPr lang="en-US" sz="1200" dirty="0" smtClean="0"/>
                <a:t>(shown in yellow)</a:t>
              </a:r>
              <a:endParaRPr lang="en-US" sz="12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029200" y="1981200"/>
              <a:ext cx="1219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276600" y="1981200"/>
              <a:ext cx="11430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46422" y="1676400"/>
              <a:ext cx="148239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4x M4, 12mm length</a:t>
              </a:r>
            </a:p>
            <a:p>
              <a:pPr algn="ctr"/>
              <a:r>
                <a:rPr lang="en-US" sz="1200" dirty="0" smtClean="0"/>
                <a:t>(aluminum ok)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26670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“bottom” </a:t>
              </a:r>
              <a:r>
                <a:rPr lang="en-US" sz="1200" dirty="0" err="1" smtClean="0"/>
                <a:t>vespel</a:t>
              </a:r>
              <a:r>
                <a:rPr lang="en-US" sz="1200" dirty="0" smtClean="0"/>
                <a:t> piece slightly taller than “top”</a:t>
              </a:r>
              <a:endParaRPr lang="en-US" sz="12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029200" y="5486400"/>
              <a:ext cx="7620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3429000" y="5791200"/>
              <a:ext cx="533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33801" y="5867400"/>
              <a:ext cx="20573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Lower bracket is 2219 (high temp) aluminum alloy</a:t>
              </a:r>
              <a:endParaRPr lang="en-US" sz="1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76800" y="2819400"/>
              <a:ext cx="15240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276600" y="2895600"/>
              <a:ext cx="12192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10000" y="2743200"/>
              <a:ext cx="1665712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Thermal break is </a:t>
              </a:r>
              <a:r>
                <a:rPr lang="en-US" sz="1200" dirty="0" err="1" smtClean="0"/>
                <a:t>Vespel</a:t>
              </a:r>
              <a:endParaRPr lang="en-US" sz="12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105400" y="990600"/>
              <a:ext cx="1447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971800" y="990600"/>
              <a:ext cx="1066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19158" y="838200"/>
              <a:ext cx="1867242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Upper bracket can be 6061</a:t>
              </a:r>
              <a:endParaRPr lang="en-US" sz="12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1000" y="114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Only difference in the two configurations is the size of the </a:t>
            </a:r>
            <a:r>
              <a:rPr lang="en-US" sz="1200" dirty="0" err="1" smtClean="0"/>
              <a:t>vespel</a:t>
            </a:r>
            <a:r>
              <a:rPr lang="en-US" sz="1200" dirty="0" smtClean="0"/>
              <a:t> thermal break piece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304800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MSC Transition BP Collar </a:t>
            </a:r>
            <a:r>
              <a:rPr lang="en-US" dirty="0" err="1" smtClean="0"/>
              <a:t>Support.SLDASM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3620" r="30000" b="9201"/>
          <a:stretch>
            <a:fillRect/>
          </a:stretch>
        </p:blipFill>
        <p:spPr bwMode="auto">
          <a:xfrm>
            <a:off x="381000" y="9906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12760" r="31667" b="10677"/>
          <a:stretch>
            <a:fillRect/>
          </a:stretch>
        </p:blipFill>
        <p:spPr bwMode="auto">
          <a:xfrm>
            <a:off x="2209800" y="990600"/>
            <a:ext cx="1828800" cy="25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3333" t="16805" r="33333" b="15976"/>
          <a:stretch>
            <a:fillRect/>
          </a:stretch>
        </p:blipFill>
        <p:spPr bwMode="auto">
          <a:xfrm>
            <a:off x="4800600" y="990600"/>
            <a:ext cx="21336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0556" t="17717" r="34722" b="15844"/>
          <a:stretch>
            <a:fillRect/>
          </a:stretch>
        </p:blipFill>
        <p:spPr bwMode="auto">
          <a:xfrm>
            <a:off x="6959600" y="1143000"/>
            <a:ext cx="203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381000"/>
            <a:ext cx="381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Sliding Beam Pipe </a:t>
            </a:r>
            <a:r>
              <a:rPr lang="en-US" dirty="0" err="1" smtClean="0"/>
              <a:t>Collar.SLDASM</a:t>
            </a:r>
            <a:endParaRPr lang="en-US" dirty="0" smtClean="0"/>
          </a:p>
          <a:p>
            <a:r>
              <a:rPr lang="en-US" dirty="0" smtClean="0"/>
              <a:t>(inner ring has 1.710” ID)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81000"/>
            <a:ext cx="32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Beam Pipe </a:t>
            </a:r>
            <a:r>
              <a:rPr lang="en-US" dirty="0" err="1" smtClean="0"/>
              <a:t>Flange.SLDASM</a:t>
            </a:r>
            <a:endParaRPr lang="en-US" dirty="0" smtClean="0"/>
          </a:p>
          <a:p>
            <a:r>
              <a:rPr lang="en-US" dirty="0" smtClean="0"/>
              <a:t>(inner ring has 1.670” ID)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43000" y="3276600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9800" y="3305628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3962400"/>
            <a:ext cx="3232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8x </a:t>
            </a:r>
            <a:r>
              <a:rPr lang="en-US" dirty="0" err="1" smtClean="0"/>
              <a:t>helicoils</a:t>
            </a:r>
            <a:endParaRPr lang="en-US" dirty="0" smtClean="0"/>
          </a:p>
          <a:p>
            <a:r>
              <a:rPr lang="en-US" dirty="0" smtClean="0"/>
              <a:t>(4-40, titanium, MSC 70547815)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3962400"/>
            <a:ext cx="3232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8x </a:t>
            </a:r>
            <a:r>
              <a:rPr lang="en-US" dirty="0" err="1" smtClean="0"/>
              <a:t>helicoils</a:t>
            </a:r>
            <a:endParaRPr lang="en-US" dirty="0" smtClean="0"/>
          </a:p>
          <a:p>
            <a:r>
              <a:rPr lang="en-US" dirty="0" smtClean="0"/>
              <a:t>(4-40, titanium, MSC 70547815)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5181600"/>
            <a:ext cx="7581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Quantities:</a:t>
            </a:r>
          </a:p>
          <a:p>
            <a:r>
              <a:rPr lang="en-US" dirty="0" smtClean="0"/>
              <a:t>1x    Small Beam Pipe </a:t>
            </a:r>
            <a:r>
              <a:rPr lang="en-US" dirty="0" err="1" smtClean="0"/>
              <a:t>Flange.SLDASM</a:t>
            </a:r>
            <a:r>
              <a:rPr lang="en-US" dirty="0" smtClean="0"/>
              <a:t>, </a:t>
            </a:r>
            <a:r>
              <a:rPr lang="en-US" dirty="0" err="1" smtClean="0"/>
              <a:t>vespel</a:t>
            </a:r>
            <a:r>
              <a:rPr lang="en-US" dirty="0" smtClean="0"/>
              <a:t> – for the west side</a:t>
            </a:r>
          </a:p>
          <a:p>
            <a:r>
              <a:rPr lang="en-US" dirty="0" smtClean="0"/>
              <a:t>1x    Small Beam Pipe </a:t>
            </a:r>
            <a:r>
              <a:rPr lang="en-US" dirty="0" err="1" smtClean="0"/>
              <a:t>Flange.SLDASM</a:t>
            </a:r>
            <a:r>
              <a:rPr lang="en-US" dirty="0" smtClean="0"/>
              <a:t>, aluminum alternative – for the west side</a:t>
            </a:r>
          </a:p>
          <a:p>
            <a:r>
              <a:rPr lang="en-US" dirty="0" smtClean="0"/>
              <a:t>2x    Small Beam Pipe </a:t>
            </a:r>
            <a:r>
              <a:rPr lang="en-US" dirty="0" err="1" smtClean="0"/>
              <a:t>Flange.SLDASM</a:t>
            </a:r>
            <a:r>
              <a:rPr lang="en-US" dirty="0" smtClean="0"/>
              <a:t>, aluminum – for the east side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172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Notes on beam pipe collars and support brackets for MSC</vt:lpstr>
      <vt:lpstr>East side</vt:lpstr>
      <vt:lpstr>West side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jhsilber</dc:creator>
  <cp:lastModifiedBy>Thomas Johnson</cp:lastModifiedBy>
  <cp:revision>15</cp:revision>
  <dcterms:created xsi:type="dcterms:W3CDTF">2012-07-03T22:55:32Z</dcterms:created>
  <dcterms:modified xsi:type="dcterms:W3CDTF">2012-12-07T19:48:03Z</dcterms:modified>
</cp:coreProperties>
</file>