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2" autoAdjust="0"/>
  </p:normalViewPr>
  <p:slideViewPr>
    <p:cSldViewPr>
      <p:cViewPr varScale="1">
        <p:scale>
          <a:sx n="63" d="100"/>
          <a:sy n="63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997F-8B37-4F2D-B2C2-E8CC2AF65907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C6EE-D9DC-4FCC-8075-02B42DE82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Co-Cure Cable Lay-up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Johnson</a:t>
            </a:r>
          </a:p>
          <a:p>
            <a:r>
              <a:rPr lang="en-US" dirty="0" smtClean="0"/>
              <a:t>11-04-2010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Inspect Cable for Damage prior to curing. </a:t>
            </a:r>
          </a:p>
          <a:p>
            <a:r>
              <a:rPr lang="en-US" dirty="0" smtClean="0"/>
              <a:t>Broken traces</a:t>
            </a:r>
          </a:p>
          <a:p>
            <a:r>
              <a:rPr lang="en-US" dirty="0" smtClean="0"/>
              <a:t>Wrinkles</a:t>
            </a:r>
          </a:p>
          <a:p>
            <a:r>
              <a:rPr lang="en-US" dirty="0" smtClean="0"/>
              <a:t>Laminated dirt</a:t>
            </a:r>
          </a:p>
          <a:p>
            <a:r>
              <a:rPr lang="en-US" dirty="0" smtClean="0"/>
              <a:t>Discoloration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4-Cable Inspection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Clean Surface and Mask with 1mil Flashbreaker t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72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 Top </a:t>
            </a:r>
            <a:r>
              <a:rPr lang="en-US" sz="2400" dirty="0"/>
              <a:t>S</a:t>
            </a:r>
            <a:r>
              <a:rPr lang="en-US" sz="2400" dirty="0" smtClean="0"/>
              <a:t>urface and Apply 1 mil </a:t>
            </a:r>
            <a:r>
              <a:rPr lang="en-US" sz="2400" dirty="0" err="1"/>
              <a:t>F</a:t>
            </a:r>
            <a:r>
              <a:rPr lang="en-US" sz="2400" dirty="0" err="1" smtClean="0"/>
              <a:t>lashbreaker</a:t>
            </a:r>
            <a:r>
              <a:rPr lang="en-US" sz="2400" dirty="0" smtClean="0"/>
              <a:t> Tape</a:t>
            </a:r>
          </a:p>
          <a:p>
            <a:endParaRPr lang="en-US" dirty="0"/>
          </a:p>
        </p:txBody>
      </p:sp>
      <p:pic>
        <p:nvPicPr>
          <p:cNvPr id="4" name="Picture 3" descr="7-Clean Surface and Mask with 1mil Flashbreaker tap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0-Masked C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1-Masked Cabl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1910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534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Surface Prep of Backside Prior to Bonding</a:t>
            </a:r>
            <a:endParaRPr lang="en-US" sz="2400" dirty="0"/>
          </a:p>
        </p:txBody>
      </p:sp>
      <p:pic>
        <p:nvPicPr>
          <p:cNvPr id="3" name="Picture 2" descr="13- Abrade backside of cable with ScotchB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2946400" cy="2209800"/>
          </a:xfrm>
          <a:prstGeom prst="rect">
            <a:avLst/>
          </a:prstGeom>
        </p:spPr>
      </p:pic>
      <p:pic>
        <p:nvPicPr>
          <p:cNvPr id="4" name="Picture 3" descr="13- Dust created by abrading back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3454400" cy="2590800"/>
          </a:xfrm>
          <a:prstGeom prst="rect">
            <a:avLst/>
          </a:prstGeom>
        </p:spPr>
      </p:pic>
      <p:pic>
        <p:nvPicPr>
          <p:cNvPr id="5" name="Picture 4" descr="14-Clean with Alcoh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657600"/>
            <a:ext cx="28956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943600"/>
            <a:ext cx="496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Use </a:t>
            </a:r>
            <a:r>
              <a:rPr lang="en-US" dirty="0" err="1" smtClean="0"/>
              <a:t>ScotchBrite</a:t>
            </a:r>
            <a:r>
              <a:rPr lang="en-US" dirty="0" smtClean="0"/>
              <a:t> pad to Abrade Backside of Cable. </a:t>
            </a:r>
          </a:p>
          <a:p>
            <a:r>
              <a:rPr lang="en-US" dirty="0" smtClean="0"/>
              <a:t>- Clean with Alcohol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ayer 1,2 layed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667000" cy="2000250"/>
          </a:xfrm>
          <a:prstGeom prst="rect">
            <a:avLst/>
          </a:prstGeom>
        </p:spPr>
      </p:pic>
      <p:pic>
        <p:nvPicPr>
          <p:cNvPr id="3" name="Picture 2" descr="16-Stacking layer 1,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76400"/>
            <a:ext cx="2667000" cy="2000250"/>
          </a:xfrm>
          <a:prstGeom prst="rect">
            <a:avLst/>
          </a:prstGeom>
        </p:spPr>
      </p:pic>
      <p:pic>
        <p:nvPicPr>
          <p:cNvPr id="4" name="Picture 3" descr="17-Layer 1,2 stac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76400"/>
            <a:ext cx="2540000" cy="1905000"/>
          </a:xfrm>
          <a:prstGeom prst="rect">
            <a:avLst/>
          </a:prstGeom>
        </p:spPr>
      </p:pic>
      <p:pic>
        <p:nvPicPr>
          <p:cNvPr id="5" name="Picture 4" descr="18-Layer 1,2 taped together to prevent mov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14800"/>
            <a:ext cx="2667000" cy="2000250"/>
          </a:xfrm>
          <a:prstGeom prst="rect">
            <a:avLst/>
          </a:prstGeom>
        </p:spPr>
      </p:pic>
      <p:pic>
        <p:nvPicPr>
          <p:cNvPr id="6" name="Picture 5" descr="19-Release ply for compac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114800"/>
            <a:ext cx="2667000" cy="2000250"/>
          </a:xfrm>
          <a:prstGeom prst="rect">
            <a:avLst/>
          </a:prstGeom>
        </p:spPr>
      </p:pic>
      <p:pic>
        <p:nvPicPr>
          <p:cNvPr id="7" name="Picture 6" descr="20- Compact with Vacu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7600" y="4114800"/>
            <a:ext cx="26416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52400"/>
            <a:ext cx="8791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-Part is </a:t>
            </a:r>
            <a:r>
              <a:rPr lang="en-US" sz="1600" dirty="0" err="1" smtClean="0"/>
              <a:t>layed</a:t>
            </a:r>
            <a:r>
              <a:rPr lang="en-US" sz="1600" dirty="0" smtClean="0"/>
              <a:t> up on a glass plate covered with A4000 release plastic.</a:t>
            </a:r>
          </a:p>
          <a:p>
            <a:r>
              <a:rPr lang="en-US" sz="1600" dirty="0" smtClean="0"/>
              <a:t>-0 deg ply on bottom and 90 deg ply on top.</a:t>
            </a:r>
          </a:p>
          <a:p>
            <a:r>
              <a:rPr lang="en-US" sz="1600" dirty="0" smtClean="0"/>
              <a:t>-The white is the paper backing of the </a:t>
            </a:r>
            <a:r>
              <a:rPr lang="en-US" sz="1600" dirty="0" err="1" smtClean="0"/>
              <a:t>prepreg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-Once </a:t>
            </a:r>
            <a:r>
              <a:rPr lang="en-US" sz="1600" dirty="0" err="1" smtClean="0"/>
              <a:t>layed</a:t>
            </a:r>
            <a:r>
              <a:rPr lang="en-US" sz="1600" dirty="0" smtClean="0"/>
              <a:t> out they are taped together to hold in place and covered with another layer of A4000. (4,5)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Plys</a:t>
            </a:r>
            <a:r>
              <a:rPr lang="en-US" sz="1600" dirty="0" smtClean="0"/>
              <a:t> are then compacted under vacuum to stick the </a:t>
            </a:r>
            <a:r>
              <a:rPr lang="en-US" sz="1600" dirty="0" err="1" smtClean="0"/>
              <a:t>plys</a:t>
            </a:r>
            <a:r>
              <a:rPr lang="en-US" sz="1600" dirty="0" smtClean="0"/>
              <a:t> together. (6)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lip part and remove ba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24-90deg layer 3 layed 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7-Release ply for compac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5720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8-Compact layer 1,2,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572000"/>
            <a:ext cx="294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1987" y="228600"/>
            <a:ext cx="6482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After compaction, flip part so the 90’s are down against the glass. </a:t>
            </a:r>
          </a:p>
          <a:p>
            <a:r>
              <a:rPr lang="en-US" dirty="0" smtClean="0"/>
              <a:t>- Remove the paper backing from the 0 ply. (1)</a:t>
            </a:r>
          </a:p>
          <a:p>
            <a:r>
              <a:rPr lang="en-US" dirty="0" smtClean="0"/>
              <a:t>- Stack the next 90 deg ply the same as the previous 90 ply. (2)</a:t>
            </a:r>
          </a:p>
          <a:p>
            <a:r>
              <a:rPr lang="en-US" dirty="0" smtClean="0"/>
              <a:t>- Tape together, A4000 release plastic and compact (3,4)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move backing from laye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45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0-Add peal-ply to lay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6670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57200"/>
            <a:ext cx="534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After compaction remove the exposed paper backing.</a:t>
            </a:r>
          </a:p>
          <a:p>
            <a:r>
              <a:rPr lang="en-US" dirty="0" smtClean="0"/>
              <a:t>- Apply a single layer of </a:t>
            </a:r>
            <a:r>
              <a:rPr lang="en-US" dirty="0" err="1" smtClean="0"/>
              <a:t>pealply</a:t>
            </a:r>
            <a:r>
              <a:rPr lang="en-US" dirty="0" smtClean="0"/>
              <a:t> to this side.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lip stack and remove ba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2-Place cable on s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33-Add peal ply to remaining exposed carb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86000"/>
            <a:ext cx="345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4-Put release ply over st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3434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5-Compact Ag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02920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167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472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8532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Flip part again so the </a:t>
            </a:r>
            <a:r>
              <a:rPr lang="en-US" dirty="0" err="1" smtClean="0"/>
              <a:t>pealply</a:t>
            </a:r>
            <a:r>
              <a:rPr lang="en-US" dirty="0" smtClean="0"/>
              <a:t> is now against the glass and remove the paper backing. (1)</a:t>
            </a:r>
          </a:p>
          <a:p>
            <a:pPr>
              <a:buFontTx/>
              <a:buChar char="-"/>
            </a:pPr>
            <a:r>
              <a:rPr lang="en-US" dirty="0" smtClean="0"/>
              <a:t>Position cable and apply it to the stack. (2)</a:t>
            </a:r>
          </a:p>
          <a:p>
            <a:pPr>
              <a:buFontTx/>
              <a:buChar char="-"/>
            </a:pPr>
            <a:r>
              <a:rPr lang="en-US" dirty="0" smtClean="0"/>
              <a:t> Add a small piece of </a:t>
            </a:r>
            <a:r>
              <a:rPr lang="en-US" dirty="0" err="1" smtClean="0"/>
              <a:t>pealply</a:t>
            </a:r>
            <a:r>
              <a:rPr lang="en-US" dirty="0" smtClean="0"/>
              <a:t> to the remaining exposed carbon on the end. (3)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Cover stack with A4000 release sheet. (4)</a:t>
            </a:r>
          </a:p>
          <a:p>
            <a:pPr>
              <a:buFontTx/>
              <a:buChar char="-"/>
            </a:pPr>
            <a:r>
              <a:rPr lang="en-US" dirty="0" smtClean="0"/>
              <a:t> Compact. (5)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lip Compacted stack so the Cable is on 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7-Final covering of release ply    -No wrinkles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3454400" cy="2590800"/>
          </a:xfrm>
          <a:prstGeom prst="rect">
            <a:avLst/>
          </a:prstGeom>
        </p:spPr>
      </p:pic>
      <p:pic>
        <p:nvPicPr>
          <p:cNvPr id="4" name="Picture 3" descr="38-Add single layer of breather-No wrinkles-compact-c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4958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878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After compaction, Flip the entire stack so the cable is now against the flat glass surface. (1)</a:t>
            </a:r>
          </a:p>
          <a:p>
            <a:pPr>
              <a:buFontTx/>
              <a:buChar char="-"/>
            </a:pPr>
            <a:r>
              <a:rPr lang="en-US" dirty="0" smtClean="0"/>
              <a:t>Cover with a fresh piece of A4000 making sure to have no wrinkles. (2)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Add layer of breather (no wrinkles) and put under final vacuum bag for cooking. (3)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06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355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Co-Cure Cable Lay-up </vt:lpstr>
      <vt:lpstr>Cable Inspection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Co-Cure Cable</dc:title>
  <dc:creator>Thomas Johnson</dc:creator>
  <cp:lastModifiedBy>Thomas Johnson</cp:lastModifiedBy>
  <cp:revision>10</cp:revision>
  <dcterms:created xsi:type="dcterms:W3CDTF">2010-11-04T21:27:28Z</dcterms:created>
  <dcterms:modified xsi:type="dcterms:W3CDTF">2010-11-10T21:04:19Z</dcterms:modified>
</cp:coreProperties>
</file>