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13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A1AC2-6E21-4828-B614-0988FC57578F}" type="datetimeFigureOut">
              <a:rPr lang="en-US" smtClean="0"/>
              <a:t>11/10/2010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0CB6A-F2D5-4EAA-8053-910A08159E1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Bonding of Flex Cable to Stave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11/10/2010</a:t>
            </a:r>
          </a:p>
          <a:p>
            <a:r>
              <a:rPr lang="en-US" dirty="0" smtClean="0"/>
              <a:t>Thomas Johnson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8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1600200"/>
            <a:ext cx="6604000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685800" y="381000"/>
            <a:ext cx="82045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Use soft plastic to squeegee the excess epoxy out. </a:t>
            </a:r>
          </a:p>
          <a:p>
            <a:r>
              <a:rPr lang="en-US" dirty="0" smtClean="0"/>
              <a:t>From the middle of cable work the epoxy to the edge where the </a:t>
            </a:r>
            <a:r>
              <a:rPr lang="en-US" dirty="0" err="1" smtClean="0"/>
              <a:t>vac</a:t>
            </a:r>
            <a:r>
              <a:rPr lang="en-US" dirty="0" smtClean="0"/>
              <a:t> will draw it away.</a:t>
            </a:r>
          </a:p>
          <a:p>
            <a:r>
              <a:rPr lang="en-US" dirty="0" smtClean="0"/>
              <a:t>Do this until you see no more excess epoxy/no bubbles.</a:t>
            </a:r>
          </a:p>
          <a:p>
            <a:r>
              <a:rPr lang="en-US" dirty="0" smtClean="0"/>
              <a:t>Careful not to puncture your vacuum bag.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14400"/>
            <a:ext cx="4876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G_2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4191000"/>
            <a:ext cx="2971800" cy="222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457200" y="304800"/>
            <a:ext cx="82452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 aluminum Mic6 plate on TOP of vacuum bag with additional weight during cure.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638800" y="3505200"/>
            <a:ext cx="28904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Additional support for tubes </a:t>
            </a:r>
          </a:p>
          <a:p>
            <a:r>
              <a:rPr lang="en-US" dirty="0"/>
              <a:t>o</a:t>
            </a:r>
            <a:r>
              <a:rPr lang="en-US" dirty="0" smtClean="0"/>
              <a:t>ut of vacuum bag.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279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371600"/>
            <a:ext cx="3860800" cy="2895600"/>
          </a:xfrm>
          <a:prstGeom prst="rect">
            <a:avLst/>
          </a:prstGeom>
        </p:spPr>
      </p:pic>
      <p:pic>
        <p:nvPicPr>
          <p:cNvPr id="6" name="Picture 5" descr="IMG_2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419600"/>
            <a:ext cx="2641600" cy="1981200"/>
          </a:xfrm>
          <a:prstGeom prst="rect">
            <a:avLst/>
          </a:prstGeom>
        </p:spPr>
      </p:pic>
      <p:pic>
        <p:nvPicPr>
          <p:cNvPr id="7" name="Picture 6" descr="IMG_27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3886200"/>
            <a:ext cx="3733800" cy="28003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304800"/>
            <a:ext cx="562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Mic6 Aluminum Bonding Fixture. Pins for cable alignment.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0"/>
            <a:ext cx="4775200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MG_28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752600"/>
            <a:ext cx="3251200" cy="2438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G_28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67400" y="4419600"/>
            <a:ext cx="2895600" cy="21717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71600" y="304800"/>
            <a:ext cx="537102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Mask </a:t>
            </a:r>
            <a:r>
              <a:rPr lang="en-US" u="sng" dirty="0" smtClean="0"/>
              <a:t>ALL</a:t>
            </a:r>
            <a:r>
              <a:rPr lang="en-US" dirty="0" smtClean="0"/>
              <a:t> parts of the cable you do not want epoxy on. </a:t>
            </a:r>
          </a:p>
          <a:p>
            <a:r>
              <a:rPr lang="en-US" dirty="0" smtClean="0"/>
              <a:t>Including the backside, edges, targets, etc……..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G_28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828800"/>
            <a:ext cx="28448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IMG_2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1219200"/>
            <a:ext cx="3124200" cy="2343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IMG_28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4419600"/>
            <a:ext cx="3048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IMG_281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14800" y="3581400"/>
            <a:ext cx="4267200" cy="3200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14400" y="304800"/>
            <a:ext cx="74010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Cable and Stave in Fixture. </a:t>
            </a:r>
          </a:p>
          <a:p>
            <a:r>
              <a:rPr lang="en-US" dirty="0" smtClean="0"/>
              <a:t>Aluminum supports along all edges to prevent squish of stave under vacuum.</a:t>
            </a:r>
          </a:p>
          <a:p>
            <a:r>
              <a:rPr lang="en-US" dirty="0" smtClean="0"/>
              <a:t>Top Vacuum plate with target cutouts.</a:t>
            </a:r>
          </a:p>
          <a:p>
            <a:r>
              <a:rPr lang="en-US" dirty="0" smtClean="0"/>
              <a:t>Locating pins and target cutout.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1447800"/>
            <a:ext cx="6553200" cy="4914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381000"/>
            <a:ext cx="45738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Bonding plate with all outside support pieces.  </a:t>
            </a:r>
          </a:p>
          <a:p>
            <a:r>
              <a:rPr lang="en-US" dirty="0" smtClean="0"/>
              <a:t>Extra plate on the end to support the tubes.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8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95400"/>
            <a:ext cx="3429000" cy="257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MG_28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000" y="10668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G_28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76400" y="4114800"/>
            <a:ext cx="3454400" cy="259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304800"/>
            <a:ext cx="787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 epoxy onto stave. Straight edge is set on blocks providing desired thickness.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8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0"/>
            <a:ext cx="3657600" cy="2743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IMG_28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91000" y="2286000"/>
            <a:ext cx="4775200" cy="358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00" y="381000"/>
            <a:ext cx="74794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Flex cable on vacuum fixture. </a:t>
            </a:r>
          </a:p>
          <a:p>
            <a:r>
              <a:rPr lang="en-US" dirty="0" smtClean="0"/>
              <a:t>Screening epoxy using straight edge and 2mil blue tape as a thickness gage.</a:t>
            </a:r>
          </a:p>
          <a:p>
            <a:r>
              <a:rPr lang="en-US" dirty="0" smtClean="0"/>
              <a:t>Tape is placed just on the edge of the cable and the straight edge rides on this.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8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1143000"/>
            <a:ext cx="7391400" cy="5543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990600" y="381000"/>
            <a:ext cx="7829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Lay cable onto stave with a rolling motion to help prevent trapped air under cable.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_283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905000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IMG_28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62400" y="2667000"/>
            <a:ext cx="4572000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90600" y="381000"/>
            <a:ext cx="5311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Place sheet of release plastic over cable.</a:t>
            </a:r>
          </a:p>
          <a:p>
            <a:r>
              <a:rPr lang="en-US" dirty="0" smtClean="0"/>
              <a:t>Build a vacuum bag over the entire part and compress.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252</Words>
  <Application>Microsoft Office PowerPoint</Application>
  <PresentationFormat>On-screen Show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Bonding of Flex Cable to Stave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Bonding of Flex Cable to Stave</dc:title>
  <dc:creator>Thomas Johnson</dc:creator>
  <cp:lastModifiedBy>Thomas Johnson</cp:lastModifiedBy>
  <cp:revision>6</cp:revision>
  <dcterms:created xsi:type="dcterms:W3CDTF">2010-11-10T18:42:38Z</dcterms:created>
  <dcterms:modified xsi:type="dcterms:W3CDTF">2010-11-10T19:30:35Z</dcterms:modified>
</cp:coreProperties>
</file>