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4D29-8609-4621-8B38-CF6AC34D38D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EC1A-7BC5-4C31-84C5-980644F1C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4D29-8609-4621-8B38-CF6AC34D38D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EC1A-7BC5-4C31-84C5-980644F1C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4D29-8609-4621-8B38-CF6AC34D38D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EC1A-7BC5-4C31-84C5-980644F1C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4D29-8609-4621-8B38-CF6AC34D38D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EC1A-7BC5-4C31-84C5-980644F1C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4D29-8609-4621-8B38-CF6AC34D38D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EC1A-7BC5-4C31-84C5-980644F1C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4D29-8609-4621-8B38-CF6AC34D38D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EC1A-7BC5-4C31-84C5-980644F1C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4D29-8609-4621-8B38-CF6AC34D38D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EC1A-7BC5-4C31-84C5-980644F1C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4D29-8609-4621-8B38-CF6AC34D38D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EC1A-7BC5-4C31-84C5-980644F1C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4D29-8609-4621-8B38-CF6AC34D38D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EC1A-7BC5-4C31-84C5-980644F1C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4D29-8609-4621-8B38-CF6AC34D38D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EC1A-7BC5-4C31-84C5-980644F1C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4D29-8609-4621-8B38-CF6AC34D38D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EC1A-7BC5-4C31-84C5-980644F1C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84D29-8609-4621-8B38-CF6AC34D38D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3EC1A-7BC5-4C31-84C5-980644F1C7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19 PXIE Fabrication Update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 Hoff   LBNL  March 19, 2015</a:t>
            </a:r>
            <a:endParaRPr lang="en-US" dirty="0"/>
          </a:p>
        </p:txBody>
      </p:sp>
      <p:pic>
        <p:nvPicPr>
          <p:cNvPr id="4" name="Picture 3" descr="20150317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74168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0317_2.JPG"/>
          <p:cNvPicPr>
            <a:picLocks noChangeAspect="1"/>
          </p:cNvPicPr>
          <p:nvPr/>
        </p:nvPicPr>
        <p:blipFill>
          <a:blip r:embed="rId2" cstate="print"/>
          <a:srcRect l="2500" t="4444" r="3333" b="17778"/>
          <a:stretch>
            <a:fillRect/>
          </a:stretch>
        </p:blipFill>
        <p:spPr>
          <a:xfrm>
            <a:off x="2133600" y="2438400"/>
            <a:ext cx="6934200" cy="4295522"/>
          </a:xfrm>
          <a:prstGeom prst="rect">
            <a:avLst/>
          </a:prstGeom>
        </p:spPr>
      </p:pic>
      <p:pic>
        <p:nvPicPr>
          <p:cNvPr id="2" name="Picture 1" descr="20150305_2_support_frame.JPG"/>
          <p:cNvPicPr>
            <a:picLocks noChangeAspect="1"/>
          </p:cNvPicPr>
          <p:nvPr/>
        </p:nvPicPr>
        <p:blipFill>
          <a:blip r:embed="rId3" cstate="print"/>
          <a:srcRect l="9174" t="4587" r="11927"/>
          <a:stretch>
            <a:fillRect/>
          </a:stretch>
        </p:blipFill>
        <p:spPr>
          <a:xfrm>
            <a:off x="0" y="0"/>
            <a:ext cx="3200400" cy="2902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6858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weeks ago.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828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week. Both strut mount blocks are complete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2800" y="1066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0305_9_support_frame.JPG"/>
          <p:cNvPicPr>
            <a:picLocks noChangeAspect="1"/>
          </p:cNvPicPr>
          <p:nvPr/>
        </p:nvPicPr>
        <p:blipFill>
          <a:blip r:embed="rId2" cstate="print"/>
          <a:srcRect l="24167" t="13333" r="11667" b="15556"/>
          <a:stretch>
            <a:fillRect/>
          </a:stretch>
        </p:blipFill>
        <p:spPr>
          <a:xfrm>
            <a:off x="0" y="0"/>
            <a:ext cx="2962275" cy="2462151"/>
          </a:xfrm>
          <a:prstGeom prst="rect">
            <a:avLst/>
          </a:prstGeom>
        </p:spPr>
      </p:pic>
      <p:pic>
        <p:nvPicPr>
          <p:cNvPr id="3" name="Picture 2" descr="20150317_5.JPG"/>
          <p:cNvPicPr>
            <a:picLocks noChangeAspect="1"/>
          </p:cNvPicPr>
          <p:nvPr/>
        </p:nvPicPr>
        <p:blipFill>
          <a:blip r:embed="rId3" cstate="print"/>
          <a:srcRect l="5556" t="13333" r="8519" b="14444"/>
          <a:stretch>
            <a:fillRect/>
          </a:stretch>
        </p:blipFill>
        <p:spPr>
          <a:xfrm>
            <a:off x="5608320" y="0"/>
            <a:ext cx="3535680" cy="3962400"/>
          </a:xfrm>
          <a:prstGeom prst="rect">
            <a:avLst/>
          </a:prstGeom>
        </p:spPr>
      </p:pic>
      <p:pic>
        <p:nvPicPr>
          <p:cNvPr id="4" name="Picture 3" descr="20150318_1.JPG"/>
          <p:cNvPicPr>
            <a:picLocks noChangeAspect="1"/>
          </p:cNvPicPr>
          <p:nvPr/>
        </p:nvPicPr>
        <p:blipFill>
          <a:blip r:embed="rId4" cstate="print"/>
          <a:srcRect t="26305" r="13914"/>
          <a:stretch>
            <a:fillRect/>
          </a:stretch>
        </p:blipFill>
        <p:spPr>
          <a:xfrm rot="10800000">
            <a:off x="0" y="3286575"/>
            <a:ext cx="5562600" cy="3571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52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weeks ago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24200" y="685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6600" y="144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week</a:t>
            </a:r>
          </a:p>
          <a:p>
            <a:r>
              <a:rPr lang="en-US" dirty="0" smtClean="0"/>
              <a:t>Main beam complete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895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Longest side rail in progress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90600" y="3276600"/>
            <a:ext cx="6096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>
            <a:off x="3124200" y="3080266"/>
            <a:ext cx="2667000" cy="43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86400" y="17526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48400" y="45720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Rusty tubes at the top of the picture are the end rails. The two clean tubes are not PXIE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629400" y="4038600"/>
            <a:ext cx="76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j_simple_assy_b_12.JPG"/>
          <p:cNvPicPr>
            <a:picLocks noChangeAspect="1"/>
          </p:cNvPicPr>
          <p:nvPr/>
        </p:nvPicPr>
        <p:blipFill>
          <a:blip r:embed="rId2" cstate="print"/>
          <a:srcRect l="15833" t="13854" r="20000" b="16634"/>
          <a:stretch>
            <a:fillRect/>
          </a:stretch>
        </p:blipFill>
        <p:spPr>
          <a:xfrm>
            <a:off x="4085844" y="3429000"/>
            <a:ext cx="5058156" cy="3284517"/>
          </a:xfrm>
          <a:prstGeom prst="rect">
            <a:avLst/>
          </a:prstGeom>
        </p:spPr>
      </p:pic>
      <p:pic>
        <p:nvPicPr>
          <p:cNvPr id="3" name="Picture 2" descr="27J096_10.JPG"/>
          <p:cNvPicPr>
            <a:picLocks noChangeAspect="1"/>
          </p:cNvPicPr>
          <p:nvPr/>
        </p:nvPicPr>
        <p:blipFill>
          <a:blip r:embed="rId3" cstate="print"/>
          <a:srcRect l="11667" t="17269" r="22500" b="7199"/>
          <a:stretch>
            <a:fillRect/>
          </a:stretch>
        </p:blipFill>
        <p:spPr>
          <a:xfrm>
            <a:off x="228600" y="3886200"/>
            <a:ext cx="3671030" cy="2788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096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adjustable tuner design is set. Two pair of the tuners are being fabricated first. After evaluation, the remaining 58 will be fabricated.</a:t>
            </a:r>
            <a:endParaRPr lang="en-US" dirty="0"/>
          </a:p>
        </p:txBody>
      </p:sp>
      <p:pic>
        <p:nvPicPr>
          <p:cNvPr id="5" name="Picture 4" descr="adj_simple_assy_b_11.JPG"/>
          <p:cNvPicPr>
            <a:picLocks noChangeAspect="1"/>
          </p:cNvPicPr>
          <p:nvPr/>
        </p:nvPicPr>
        <p:blipFill>
          <a:blip r:embed="rId4" cstate="print"/>
          <a:srcRect l="17500" t="18025" r="25833" b="11073"/>
          <a:stretch>
            <a:fillRect/>
          </a:stretch>
        </p:blipFill>
        <p:spPr>
          <a:xfrm>
            <a:off x="5791200" y="304800"/>
            <a:ext cx="3352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Q_STAND_assy_c_2.JPG"/>
          <p:cNvPicPr>
            <a:picLocks noChangeAspect="1"/>
          </p:cNvPicPr>
          <p:nvPr/>
        </p:nvPicPr>
        <p:blipFill>
          <a:blip r:embed="rId2" cstate="print"/>
          <a:srcRect l="1667" t="12868" r="2500" b="3905"/>
          <a:stretch>
            <a:fillRect/>
          </a:stretch>
        </p:blipFill>
        <p:spPr>
          <a:xfrm>
            <a:off x="152400" y="1219200"/>
            <a:ext cx="87630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bloated fastener problem with the CAD model has been fixed and an updated version has been sent to FNAL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ipping_frame_assy_a_1.JPG"/>
          <p:cNvPicPr>
            <a:picLocks noChangeAspect="1"/>
          </p:cNvPicPr>
          <p:nvPr/>
        </p:nvPicPr>
        <p:blipFill>
          <a:blip r:embed="rId2" cstate="print"/>
          <a:srcRect l="3333" t="9747" r="4167" b="20135"/>
          <a:stretch>
            <a:fillRect/>
          </a:stretch>
        </p:blipFill>
        <p:spPr>
          <a:xfrm>
            <a:off x="381000" y="1752600"/>
            <a:ext cx="84582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Shipping frame pieces have been drawn and sent to the shop for fabrication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custom parts have been sent to the shop for fabrication.</a:t>
            </a:r>
          </a:p>
          <a:p>
            <a:endParaRPr lang="en-US" dirty="0" smtClean="0"/>
          </a:p>
          <a:p>
            <a:r>
              <a:rPr lang="en-US" dirty="0" smtClean="0"/>
              <a:t>Support Stand is on schedule to be completed April 30, 2015</a:t>
            </a:r>
          </a:p>
          <a:p>
            <a:endParaRPr lang="en-US" dirty="0" smtClean="0"/>
          </a:p>
          <a:p>
            <a:r>
              <a:rPr lang="en-US" dirty="0" smtClean="0"/>
              <a:t>Casters and machine mounts (vibration isolators) have been ordered</a:t>
            </a:r>
          </a:p>
          <a:p>
            <a:endParaRPr lang="en-US" dirty="0" smtClean="0"/>
          </a:p>
          <a:p>
            <a:r>
              <a:rPr lang="en-US" dirty="0" smtClean="0"/>
              <a:t>A long list of approximately 80 different off the shelf items required for assembly has been created. Procuring the list is next.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177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Mathew Hoff</dc:creator>
  <cp:lastModifiedBy>Mathew Hoff</cp:lastModifiedBy>
  <cp:revision>5</cp:revision>
  <dcterms:created xsi:type="dcterms:W3CDTF">2015-03-19T17:41:18Z</dcterms:created>
  <dcterms:modified xsi:type="dcterms:W3CDTF">2015-03-19T18:24:08Z</dcterms:modified>
</cp:coreProperties>
</file>