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8E067-EC1B-48E6-820C-74637971BDF4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4A2B4-07FD-488F-8A07-1611F85318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2E31-054E-4595-B61F-B0F4F28FADEA}" type="datetime1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D79D-29B9-47A4-BF22-7C9BD57391C9}" type="datetime1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0C35-F4A9-4299-B04E-D3EF2811EAA5}" type="datetime1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7770-72F7-45A3-B024-98743A3CB51B}" type="datetime1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8736-0B58-4391-8D8F-189AEA86DC63}" type="datetime1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B26A-AE6C-4F24-94DF-28C464933B52}" type="datetime1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5466-9C3E-485F-B320-AC8DDFBC1E81}" type="datetime1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E788-7F04-4F99-8F6F-4CD5D1363D2E}" type="datetime1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4817-946E-40D6-AC99-928CCDBEA06C}" type="datetime1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EAAC-CB35-465B-AB87-A59478DDFEBD}" type="datetime1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7A70-E76F-4DC6-B35D-FD4F2BB99AA4}" type="datetime1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AD665-FA12-4A95-B7D8-9370CAB7AF73}" type="datetime1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B4050-D87A-4867-B471-5133692F38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27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Fabrication Update – The Frame Awakens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 Hoff   LBNL  April 2, 2015</a:t>
            </a:r>
            <a:endParaRPr lang="en-US" dirty="0"/>
          </a:p>
        </p:txBody>
      </p:sp>
      <p:pic>
        <p:nvPicPr>
          <p:cNvPr id="5" name="Picture 4" descr="20150326_1.JPG"/>
          <p:cNvPicPr>
            <a:picLocks noChangeAspect="1"/>
          </p:cNvPicPr>
          <p:nvPr/>
        </p:nvPicPr>
        <p:blipFill>
          <a:blip r:embed="rId2" cstate="print"/>
          <a:srcRect l="9167" t="24444" r="12500" b="11111"/>
          <a:stretch>
            <a:fillRect/>
          </a:stretch>
        </p:blipFill>
        <p:spPr>
          <a:xfrm>
            <a:off x="990600" y="2209800"/>
            <a:ext cx="6553200" cy="4043464"/>
          </a:xfrm>
          <a:prstGeom prst="rect">
            <a:avLst/>
          </a:prstGeom>
        </p:spPr>
      </p:pic>
      <p:pic>
        <p:nvPicPr>
          <p:cNvPr id="1026" name="Picture 2" descr="... Art inspirado en el tráiler de “Star Wars: The Force Awak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2266950" cy="28575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40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14375" y="1038225"/>
            <a:ext cx="6477000" cy="4857750"/>
          </a:xfrm>
          <a:prstGeom prst="rect">
            <a:avLst/>
          </a:prstGeom>
        </p:spPr>
      </p:pic>
      <p:pic>
        <p:nvPicPr>
          <p:cNvPr id="3" name="Picture 2" descr="20150401_10.JPG"/>
          <p:cNvPicPr>
            <a:picLocks noChangeAspect="1"/>
          </p:cNvPicPr>
          <p:nvPr/>
        </p:nvPicPr>
        <p:blipFill>
          <a:blip r:embed="rId3" cstate="print"/>
          <a:srcRect l="29167" t="11111" r="11667"/>
          <a:stretch>
            <a:fillRect/>
          </a:stretch>
        </p:blipFill>
        <p:spPr>
          <a:xfrm rot="5400000">
            <a:off x="5364242" y="84058"/>
            <a:ext cx="3482816" cy="3924300"/>
          </a:xfrm>
          <a:prstGeom prst="rect">
            <a:avLst/>
          </a:prstGeom>
        </p:spPr>
      </p:pic>
      <p:pic>
        <p:nvPicPr>
          <p:cNvPr id="4" name="Picture 3" descr="20150401_9.JPG"/>
          <p:cNvPicPr>
            <a:picLocks noChangeAspect="1"/>
          </p:cNvPicPr>
          <p:nvPr/>
        </p:nvPicPr>
        <p:blipFill>
          <a:blip r:embed="rId4" cstate="print"/>
          <a:srcRect l="18333" t="11111"/>
          <a:stretch>
            <a:fillRect/>
          </a:stretch>
        </p:blipFill>
        <p:spPr>
          <a:xfrm rot="5400000">
            <a:off x="4992052" y="4126231"/>
            <a:ext cx="2893695" cy="2362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381000"/>
            <a:ext cx="1676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Water jet cut small pieces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4343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Machining details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57200"/>
            <a:ext cx="3581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Full welds on this half of the frame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00400" y="7620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86200" y="40386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676400" y="4191000"/>
            <a:ext cx="76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1143000"/>
            <a:ext cx="12192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No welds this half yet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66800" y="1524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6324600"/>
            <a:ext cx="1600200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Photo taken 4/1/2015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401_7.JPG"/>
          <p:cNvPicPr>
            <a:picLocks noChangeAspect="1"/>
          </p:cNvPicPr>
          <p:nvPr/>
        </p:nvPicPr>
        <p:blipFill>
          <a:blip r:embed="rId2" cstate="print"/>
          <a:srcRect l="23333" r="5833" b="3333"/>
          <a:stretch>
            <a:fillRect/>
          </a:stretch>
        </p:blipFill>
        <p:spPr>
          <a:xfrm rot="5400000">
            <a:off x="231228" y="2627"/>
            <a:ext cx="6700345" cy="6858000"/>
          </a:xfrm>
          <a:prstGeom prst="rect">
            <a:avLst/>
          </a:prstGeom>
        </p:spPr>
      </p:pic>
      <p:pic>
        <p:nvPicPr>
          <p:cNvPr id="3" name="Picture 2" descr="20150325_5.JPG"/>
          <p:cNvPicPr>
            <a:picLocks noChangeAspect="1"/>
          </p:cNvPicPr>
          <p:nvPr/>
        </p:nvPicPr>
        <p:blipFill>
          <a:blip r:embed="rId3" cstate="print"/>
          <a:srcRect l="10833" t="7778" r="19167" b="24444"/>
          <a:stretch>
            <a:fillRect/>
          </a:stretch>
        </p:blipFill>
        <p:spPr>
          <a:xfrm>
            <a:off x="5181600" y="73479"/>
            <a:ext cx="3886200" cy="2822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20150401_8.JPG"/>
          <p:cNvPicPr>
            <a:picLocks noChangeAspect="1"/>
          </p:cNvPicPr>
          <p:nvPr/>
        </p:nvPicPr>
        <p:blipFill>
          <a:blip r:embed="rId4" cstate="print"/>
          <a:srcRect l="11667" t="23333" r="22500" b="22222"/>
          <a:stretch>
            <a:fillRect/>
          </a:stretch>
        </p:blipFill>
        <p:spPr>
          <a:xfrm rot="5400000">
            <a:off x="6478929" y="3808071"/>
            <a:ext cx="3200400" cy="19850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38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Machining Details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6019800"/>
            <a:ext cx="1676400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LBNL’s two best welders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401_13.JPG"/>
          <p:cNvPicPr>
            <a:picLocks noChangeAspect="1"/>
          </p:cNvPicPr>
          <p:nvPr/>
        </p:nvPicPr>
        <p:blipFill>
          <a:blip r:embed="rId2" cstate="print"/>
          <a:srcRect l="8333" t="2222" r="18333" b="12222"/>
          <a:stretch>
            <a:fillRect/>
          </a:stretch>
        </p:blipFill>
        <p:spPr>
          <a:xfrm>
            <a:off x="2438400" y="0"/>
            <a:ext cx="6705600" cy="5867400"/>
          </a:xfrm>
          <a:prstGeom prst="rect">
            <a:avLst/>
          </a:prstGeom>
        </p:spPr>
      </p:pic>
      <p:pic>
        <p:nvPicPr>
          <p:cNvPr id="3" name="Picture 2" descr="2015032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200400"/>
            <a:ext cx="2743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43400" y="6172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of 4 temporary strut mounting blocks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Bal Seal canted spring rings for the slug tuners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5800" y="2514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67200" y="5943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C1CB4050-D87A-4867-B471-5133692F3825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152400"/>
            <a:ext cx="3200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Parts are being fabricated and off the shelf items are arriving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RFQ_STAND_assy_b_20.JPG"/>
          <p:cNvPicPr>
            <a:picLocks noChangeAspect="1"/>
          </p:cNvPicPr>
          <p:nvPr/>
        </p:nvPicPr>
        <p:blipFill>
          <a:blip r:embed="rId2" cstate="print"/>
          <a:srcRect l="5000" t="15708" r="12500" b="10221"/>
          <a:stretch>
            <a:fillRect/>
          </a:stretch>
        </p:blipFill>
        <p:spPr>
          <a:xfrm>
            <a:off x="0" y="3886200"/>
            <a:ext cx="5448300" cy="2971800"/>
          </a:xfrm>
          <a:prstGeom prst="rect">
            <a:avLst/>
          </a:prstGeom>
        </p:spPr>
      </p:pic>
      <p:pic>
        <p:nvPicPr>
          <p:cNvPr id="4" name="Picture 3" descr="20150401_11.JPG"/>
          <p:cNvPicPr>
            <a:picLocks noChangeAspect="1"/>
          </p:cNvPicPr>
          <p:nvPr/>
        </p:nvPicPr>
        <p:blipFill>
          <a:blip r:embed="rId3" cstate="print"/>
          <a:srcRect l="9167" t="23333" r="14167" b="7778"/>
          <a:stretch>
            <a:fillRect/>
          </a:stretch>
        </p:blipFill>
        <p:spPr>
          <a:xfrm>
            <a:off x="152400" y="76200"/>
            <a:ext cx="5314336" cy="3581400"/>
          </a:xfrm>
          <a:prstGeom prst="rect">
            <a:avLst/>
          </a:prstGeom>
        </p:spPr>
      </p:pic>
      <p:pic>
        <p:nvPicPr>
          <p:cNvPr id="5" name="Picture 4" descr="20150401_12.JPG"/>
          <p:cNvPicPr>
            <a:picLocks noChangeAspect="1"/>
          </p:cNvPicPr>
          <p:nvPr/>
        </p:nvPicPr>
        <p:blipFill>
          <a:blip r:embed="rId4" cstate="print"/>
          <a:srcRect t="7778" r="5833"/>
          <a:stretch>
            <a:fillRect/>
          </a:stretch>
        </p:blipFill>
        <p:spPr>
          <a:xfrm rot="5400000">
            <a:off x="5447841" y="1410159"/>
            <a:ext cx="3734718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152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4 temporary strut supports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38800" y="304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82000" y="457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953000" y="56388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6200" y="48768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676400" y="5257800"/>
            <a:ext cx="6858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0800" y="5867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 strut mounts in model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20150219_2_mod4.JPG"/>
          <p:cNvPicPr>
            <a:picLocks noChangeAspect="1"/>
          </p:cNvPicPr>
          <p:nvPr/>
        </p:nvPicPr>
        <p:blipFill>
          <a:blip r:embed="rId2" cstate="print"/>
          <a:srcRect t="8889"/>
          <a:stretch>
            <a:fillRect/>
          </a:stretch>
        </p:blipFill>
        <p:spPr>
          <a:xfrm>
            <a:off x="3276600" y="457200"/>
            <a:ext cx="51435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04800"/>
            <a:ext cx="1676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End Machining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791200"/>
            <a:ext cx="28956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This picture is Module 4 getting the ends trimmed for a vacuum check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0668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Module 1 and 2 are scheduled for final end machining starting Friday April 3, 2015. This should be fast. This is the final machining step in the copper.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429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Module 3 will follow after Module 4 is leak tight. Then finally Module 4.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4050-D87A-4867-B471-5133692F3825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1143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 Frame fabrication is progressing at a good rate. On schedule.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pieces needed for assembly are in progress.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819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off the shelf items have started to arrive.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733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Module end machining starts Friday April 3.</a:t>
            </a:r>
            <a:endParaRPr lang="en-US" dirty="0"/>
          </a:p>
        </p:txBody>
      </p:sp>
      <p:pic>
        <p:nvPicPr>
          <p:cNvPr id="8" name="Picture 7" descr="RFQ_STAND_assy_c_2.JPG"/>
          <p:cNvPicPr>
            <a:picLocks noChangeAspect="1"/>
          </p:cNvPicPr>
          <p:nvPr/>
        </p:nvPicPr>
        <p:blipFill>
          <a:blip r:embed="rId2" cstate="print"/>
          <a:srcRect l="1667" t="14149" r="2500" b="3905"/>
          <a:stretch>
            <a:fillRect/>
          </a:stretch>
        </p:blipFill>
        <p:spPr>
          <a:xfrm>
            <a:off x="4876800" y="4343400"/>
            <a:ext cx="3696891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48884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FNAL has a copy of LBNL’s CAD model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199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Mathew Hoff</dc:creator>
  <cp:lastModifiedBy>Mathew Hoff</cp:lastModifiedBy>
  <cp:revision>16</cp:revision>
  <dcterms:created xsi:type="dcterms:W3CDTF">2015-04-01T23:41:30Z</dcterms:created>
  <dcterms:modified xsi:type="dcterms:W3CDTF">2015-04-02T18:26:49Z</dcterms:modified>
</cp:coreProperties>
</file>