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9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FF50-9E8F-4F5C-AA13-67B0353D0E84}" type="datetimeFigureOut">
              <a:rPr lang="en-US" smtClean="0"/>
              <a:t>5/8/2009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C3F01-4B17-46CD-A1F2-D3BDB5C2E8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57600" y="2634916"/>
            <a:ext cx="1447800" cy="1447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133600" y="1143000"/>
            <a:ext cx="4495800" cy="4419600"/>
            <a:chOff x="4876800" y="990600"/>
            <a:chExt cx="2971800" cy="2972594"/>
          </a:xfrm>
        </p:grpSpPr>
        <p:sp>
          <p:nvSpPr>
            <p:cNvPr id="6" name="Oval 5"/>
            <p:cNvSpPr/>
            <p:nvPr/>
          </p:nvSpPr>
          <p:spPr>
            <a:xfrm>
              <a:off x="4876800" y="990600"/>
              <a:ext cx="2971800" cy="2971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6" idx="0"/>
              <a:endCxn id="6" idx="4"/>
            </p:cNvCxnSpPr>
            <p:nvPr/>
          </p:nvCxnSpPr>
          <p:spPr>
            <a:xfrm rot="16200000" flipH="1">
              <a:off x="4876800" y="2476500"/>
              <a:ext cx="29718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2"/>
              <a:endCxn id="6" idx="6"/>
            </p:cNvCxnSpPr>
            <p:nvPr/>
          </p:nvCxnSpPr>
          <p:spPr>
            <a:xfrm rot="10800000" flipH="1">
              <a:off x="4876800" y="2476500"/>
              <a:ext cx="29718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581399" y="1828800"/>
            <a:ext cx="3034938" cy="3042973"/>
            <a:chOff x="3097276" y="2615220"/>
            <a:chExt cx="2008124" cy="2009084"/>
          </a:xfrm>
        </p:grpSpPr>
        <p:sp>
          <p:nvSpPr>
            <p:cNvPr id="21" name="Oval 20"/>
            <p:cNvSpPr/>
            <p:nvPr/>
          </p:nvSpPr>
          <p:spPr>
            <a:xfrm>
              <a:off x="3097277" y="2615220"/>
              <a:ext cx="2008123" cy="200856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21" idx="2"/>
              <a:endCxn id="21" idx="6"/>
            </p:cNvCxnSpPr>
            <p:nvPr/>
          </p:nvCxnSpPr>
          <p:spPr>
            <a:xfrm rot="10800000" flipH="1">
              <a:off x="3097276" y="3619500"/>
              <a:ext cx="2008123" cy="104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1" idx="0"/>
              <a:endCxn id="21" idx="4"/>
            </p:cNvCxnSpPr>
            <p:nvPr/>
          </p:nvCxnSpPr>
          <p:spPr>
            <a:xfrm rot="16200000" flipH="1">
              <a:off x="3097058" y="3619498"/>
              <a:ext cx="2008560" cy="1051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val 29"/>
          <p:cNvSpPr/>
          <p:nvPr/>
        </p:nvSpPr>
        <p:spPr>
          <a:xfrm>
            <a:off x="2514600" y="1447800"/>
            <a:ext cx="3733800" cy="3810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3031958" y="1752600"/>
            <a:ext cx="3200400" cy="3200400"/>
            <a:chOff x="3097276" y="2615220"/>
            <a:chExt cx="2008124" cy="2009084"/>
          </a:xfrm>
        </p:grpSpPr>
        <p:sp>
          <p:nvSpPr>
            <p:cNvPr id="32" name="Oval 31"/>
            <p:cNvSpPr/>
            <p:nvPr/>
          </p:nvSpPr>
          <p:spPr>
            <a:xfrm>
              <a:off x="3097277" y="2615220"/>
              <a:ext cx="2008123" cy="2008560"/>
            </a:xfrm>
            <a:prstGeom prst="ellips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2"/>
              <a:endCxn id="32" idx="6"/>
            </p:cNvCxnSpPr>
            <p:nvPr/>
          </p:nvCxnSpPr>
          <p:spPr>
            <a:xfrm rot="10800000" flipH="1">
              <a:off x="3097276" y="3619500"/>
              <a:ext cx="2008123" cy="1048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2" idx="0"/>
              <a:endCxn id="32" idx="4"/>
            </p:cNvCxnSpPr>
            <p:nvPr/>
          </p:nvCxnSpPr>
          <p:spPr>
            <a:xfrm rot="16200000" flipH="1">
              <a:off x="3097058" y="3619498"/>
              <a:ext cx="2008560" cy="1051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Connector 41"/>
          <p:cNvCxnSpPr>
            <a:stCxn id="6" idx="4"/>
          </p:cNvCxnSpPr>
          <p:nvPr/>
        </p:nvCxnSpPr>
        <p:spPr>
          <a:xfrm rot="5400000">
            <a:off x="2304460" y="3485559"/>
            <a:ext cx="1181" cy="415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6" idx="0"/>
          </p:cNvCxnSpPr>
          <p:nvPr/>
        </p:nvCxnSpPr>
        <p:spPr>
          <a:xfrm rot="16200000" flipV="1">
            <a:off x="2305050" y="-933450"/>
            <a:ext cx="1588" cy="415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1" idx="4"/>
          </p:cNvCxnSpPr>
          <p:nvPr/>
        </p:nvCxnSpPr>
        <p:spPr>
          <a:xfrm rot="16200000" flipH="1">
            <a:off x="4413424" y="5556423"/>
            <a:ext cx="1377421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" idx="0"/>
          </p:cNvCxnSpPr>
          <p:nvPr/>
        </p:nvCxnSpPr>
        <p:spPr>
          <a:xfrm rot="5400000" flipH="1" flipV="1">
            <a:off x="5635792" y="1336508"/>
            <a:ext cx="44116" cy="255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1" idx="6"/>
          </p:cNvCxnSpPr>
          <p:nvPr/>
        </p:nvCxnSpPr>
        <p:spPr>
          <a:xfrm>
            <a:off x="6616337" y="3349890"/>
            <a:ext cx="13063" cy="2898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" idx="2"/>
          </p:cNvCxnSpPr>
          <p:nvPr/>
        </p:nvCxnSpPr>
        <p:spPr>
          <a:xfrm rot="10800000" flipV="1">
            <a:off x="3657600" y="3358816"/>
            <a:ext cx="1588" cy="2889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2" idx="2"/>
          </p:cNvCxnSpPr>
          <p:nvPr/>
        </p:nvCxnSpPr>
        <p:spPr>
          <a:xfrm rot="10800000" flipH="1" flipV="1">
            <a:off x="3031960" y="3352382"/>
            <a:ext cx="16040" cy="2896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30" idx="0"/>
          </p:cNvCxnSpPr>
          <p:nvPr/>
        </p:nvCxnSpPr>
        <p:spPr>
          <a:xfrm rot="16200000" flipV="1">
            <a:off x="2686050" y="-247650"/>
            <a:ext cx="1588" cy="33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0" idx="4"/>
          </p:cNvCxnSpPr>
          <p:nvPr/>
        </p:nvCxnSpPr>
        <p:spPr>
          <a:xfrm rot="5400000">
            <a:off x="2686050" y="3562350"/>
            <a:ext cx="1588" cy="33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32" idx="7"/>
          </p:cNvCxnSpPr>
          <p:nvPr/>
        </p:nvCxnSpPr>
        <p:spPr>
          <a:xfrm rot="5400000" flipH="1" flipV="1">
            <a:off x="5543154" y="1058717"/>
            <a:ext cx="1382965" cy="941932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21" idx="7"/>
          </p:cNvCxnSpPr>
          <p:nvPr/>
        </p:nvCxnSpPr>
        <p:spPr>
          <a:xfrm rot="5400000" flipH="1" flipV="1">
            <a:off x="6330283" y="1441797"/>
            <a:ext cx="674116" cy="990922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6705600" y="8382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7162800" y="16002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7086600" y="685800"/>
            <a:ext cx="1306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DpMax</a:t>
            </a:r>
            <a:endParaRPr lang="en-US" dirty="0" smtClean="0"/>
          </a:p>
          <a:p>
            <a:r>
              <a:rPr lang="en-US" dirty="0" smtClean="0"/>
              <a:t>1.459-1.460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7543800" y="1447800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Dpmin</a:t>
            </a:r>
            <a:r>
              <a:rPr lang="en-US" dirty="0" smtClean="0"/>
              <a:t> </a:t>
            </a:r>
          </a:p>
          <a:p>
            <a:r>
              <a:rPr lang="en-US" dirty="0" smtClean="0"/>
              <a:t>1.45mm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633096" y="2987773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Dhmin</a:t>
            </a:r>
            <a:endParaRPr lang="en-US" dirty="0" smtClean="0"/>
          </a:p>
          <a:p>
            <a:pPr algn="ctr"/>
            <a:r>
              <a:rPr lang="en-US" dirty="0" smtClean="0"/>
              <a:t>1.460</a:t>
            </a:r>
            <a:endParaRPr lang="en-US" dirty="0"/>
          </a:p>
        </p:txBody>
      </p:sp>
      <p:cxnSp>
        <p:nvCxnSpPr>
          <p:cNvPr id="142" name="Straight Arrow Connector 141"/>
          <p:cNvCxnSpPr/>
          <p:nvPr/>
        </p:nvCxnSpPr>
        <p:spPr>
          <a:xfrm rot="5400000" flipH="1" flipV="1">
            <a:off x="368466" y="2171701"/>
            <a:ext cx="144780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rot="5400000">
            <a:off x="368467" y="45339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 rot="16200000">
            <a:off x="-101258" y="2682972"/>
            <a:ext cx="876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DHMax</a:t>
            </a:r>
            <a:endParaRPr lang="en-US" dirty="0" smtClean="0"/>
          </a:p>
          <a:p>
            <a:pPr algn="ctr"/>
            <a:r>
              <a:rPr lang="en-US" dirty="0" smtClean="0"/>
              <a:t>1.5000</a:t>
            </a:r>
            <a:endParaRPr lang="en-US" dirty="0"/>
          </a:p>
        </p:txBody>
      </p:sp>
      <p:cxnSp>
        <p:nvCxnSpPr>
          <p:cNvPr id="149" name="Straight Arrow Connector 148"/>
          <p:cNvCxnSpPr/>
          <p:nvPr/>
        </p:nvCxnSpPr>
        <p:spPr>
          <a:xfrm rot="5400000" flipH="1" flipV="1">
            <a:off x="-342902" y="1866900"/>
            <a:ext cx="144780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rot="5400000">
            <a:off x="-646906" y="4533900"/>
            <a:ext cx="2056607" cy="7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4114800" y="587906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</a:t>
            </a:r>
            <a:r>
              <a:rPr lang="en-US" dirty="0" smtClean="0">
                <a:latin typeface="Symbol" pitchFamily="18" charset="2"/>
              </a:rPr>
              <a:t>m</a:t>
            </a:r>
            <a:endParaRPr lang="en-US" dirty="0">
              <a:latin typeface="Symbol" pitchFamily="18" charset="2"/>
            </a:endParaRPr>
          </a:p>
        </p:txBody>
      </p:sp>
      <p:cxnSp>
        <p:nvCxnSpPr>
          <p:cNvPr id="158" name="Straight Arrow Connector 157"/>
          <p:cNvCxnSpPr/>
          <p:nvPr/>
        </p:nvCxnSpPr>
        <p:spPr>
          <a:xfrm>
            <a:off x="4648200" y="6096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 rot="10800000">
            <a:off x="3657600" y="6096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stCxn id="30" idx="2"/>
          </p:cNvCxnSpPr>
          <p:nvPr/>
        </p:nvCxnSpPr>
        <p:spPr>
          <a:xfrm rot="10800000" flipV="1">
            <a:off x="2514600" y="3352800"/>
            <a:ext cx="1588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533400" y="5879068"/>
            <a:ext cx="183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 Clearance</a:t>
            </a:r>
          </a:p>
          <a:p>
            <a:r>
              <a:rPr lang="en-US" dirty="0" smtClean="0"/>
              <a:t>&gt;0, but 0 possible</a:t>
            </a:r>
            <a:endParaRPr lang="en-US" dirty="0"/>
          </a:p>
        </p:txBody>
      </p:sp>
      <p:cxnSp>
        <p:nvCxnSpPr>
          <p:cNvPr id="167" name="Straight Arrow Connector 166"/>
          <p:cNvCxnSpPr/>
          <p:nvPr/>
        </p:nvCxnSpPr>
        <p:spPr>
          <a:xfrm rot="10800000">
            <a:off x="2514600" y="6096000"/>
            <a:ext cx="533400" cy="15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10800000">
            <a:off x="1981200" y="60960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32" idx="6"/>
          </p:cNvCxnSpPr>
          <p:nvPr/>
        </p:nvCxnSpPr>
        <p:spPr>
          <a:xfrm flipH="1">
            <a:off x="6172200" y="3352383"/>
            <a:ext cx="60158" cy="2896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2497849" y="579120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&gt;1</a:t>
            </a:r>
            <a:r>
              <a:rPr lang="en-US" dirty="0" smtClean="0">
                <a:latin typeface="Symbol" pitchFamily="18" charset="2"/>
              </a:rPr>
              <a:t>m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6153846" y="57912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r>
              <a:rPr lang="en-US" dirty="0" smtClean="0">
                <a:latin typeface="Symbol" pitchFamily="18" charset="2"/>
              </a:rPr>
              <a:t>m</a:t>
            </a:r>
            <a:endParaRPr lang="en-US" dirty="0">
              <a:latin typeface="Symbol" pitchFamily="18" charset="2"/>
            </a:endParaRPr>
          </a:p>
        </p:txBody>
      </p:sp>
      <p:cxnSp>
        <p:nvCxnSpPr>
          <p:cNvPr id="178" name="Straight Arrow Connector 177"/>
          <p:cNvCxnSpPr/>
          <p:nvPr/>
        </p:nvCxnSpPr>
        <p:spPr>
          <a:xfrm rot="10800000">
            <a:off x="6172200" y="6096000"/>
            <a:ext cx="457200" cy="15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7200" y="3200400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7"/>
          <p:cNvGrpSpPr/>
          <p:nvPr/>
        </p:nvGrpSpPr>
        <p:grpSpPr>
          <a:xfrm>
            <a:off x="2209800" y="1143000"/>
            <a:ext cx="4419600" cy="4419600"/>
            <a:chOff x="4876800" y="990600"/>
            <a:chExt cx="2971800" cy="2972594"/>
          </a:xfrm>
        </p:grpSpPr>
        <p:sp>
          <p:nvSpPr>
            <p:cNvPr id="6" name="Oval 5"/>
            <p:cNvSpPr/>
            <p:nvPr/>
          </p:nvSpPr>
          <p:spPr>
            <a:xfrm>
              <a:off x="4876800" y="990600"/>
              <a:ext cx="2971800" cy="2971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6" idx="0"/>
              <a:endCxn id="6" idx="4"/>
            </p:cNvCxnSpPr>
            <p:nvPr/>
          </p:nvCxnSpPr>
          <p:spPr>
            <a:xfrm rot="16200000" flipH="1">
              <a:off x="4876800" y="2476500"/>
              <a:ext cx="29718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2"/>
              <a:endCxn id="6" idx="6"/>
            </p:cNvCxnSpPr>
            <p:nvPr/>
          </p:nvCxnSpPr>
          <p:spPr>
            <a:xfrm rot="10800000" flipH="1">
              <a:off x="4876800" y="2476500"/>
              <a:ext cx="29718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val 29"/>
          <p:cNvSpPr/>
          <p:nvPr/>
        </p:nvSpPr>
        <p:spPr>
          <a:xfrm>
            <a:off x="2514600" y="1447800"/>
            <a:ext cx="3733800" cy="3810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6" idx="4"/>
          </p:cNvCxnSpPr>
          <p:nvPr/>
        </p:nvCxnSpPr>
        <p:spPr>
          <a:xfrm rot="5400000">
            <a:off x="2323511" y="3466510"/>
            <a:ext cx="1180" cy="4190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6" idx="0"/>
          </p:cNvCxnSpPr>
          <p:nvPr/>
        </p:nvCxnSpPr>
        <p:spPr>
          <a:xfrm rot="16200000" flipV="1">
            <a:off x="2324100" y="-952500"/>
            <a:ext cx="794" cy="4190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30" idx="0"/>
          </p:cNvCxnSpPr>
          <p:nvPr/>
        </p:nvCxnSpPr>
        <p:spPr>
          <a:xfrm rot="16200000" flipV="1">
            <a:off x="2686050" y="-247650"/>
            <a:ext cx="1588" cy="33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0" idx="4"/>
          </p:cNvCxnSpPr>
          <p:nvPr/>
        </p:nvCxnSpPr>
        <p:spPr>
          <a:xfrm rot="5400000">
            <a:off x="2686050" y="3562350"/>
            <a:ext cx="1588" cy="33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67" idx="7"/>
          </p:cNvCxnSpPr>
          <p:nvPr/>
        </p:nvCxnSpPr>
        <p:spPr>
          <a:xfrm rot="5400000" flipH="1" flipV="1">
            <a:off x="5689482" y="1034278"/>
            <a:ext cx="1212198" cy="820042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4" idx="7"/>
          </p:cNvCxnSpPr>
          <p:nvPr/>
        </p:nvCxnSpPr>
        <p:spPr>
          <a:xfrm rot="5400000" flipH="1" flipV="1">
            <a:off x="5022663" y="1104901"/>
            <a:ext cx="1644837" cy="2635437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6705600" y="8382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7162800" y="16002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7086600" y="685800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 1.48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633096" y="2987773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Dhmin</a:t>
            </a:r>
            <a:endParaRPr lang="en-US" dirty="0" smtClean="0"/>
          </a:p>
          <a:p>
            <a:pPr algn="ctr"/>
            <a:r>
              <a:rPr lang="en-US" dirty="0" smtClean="0"/>
              <a:t>1.460</a:t>
            </a:r>
            <a:endParaRPr lang="en-US" dirty="0"/>
          </a:p>
        </p:txBody>
      </p:sp>
      <p:cxnSp>
        <p:nvCxnSpPr>
          <p:cNvPr id="142" name="Straight Arrow Connector 141"/>
          <p:cNvCxnSpPr/>
          <p:nvPr/>
        </p:nvCxnSpPr>
        <p:spPr>
          <a:xfrm rot="5400000" flipH="1" flipV="1">
            <a:off x="368466" y="2171701"/>
            <a:ext cx="144780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rot="5400000">
            <a:off x="368467" y="45339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 rot="16200000">
            <a:off x="-101258" y="2682972"/>
            <a:ext cx="876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DHMax</a:t>
            </a:r>
            <a:endParaRPr lang="en-US" dirty="0" smtClean="0"/>
          </a:p>
          <a:p>
            <a:pPr algn="ctr"/>
            <a:r>
              <a:rPr lang="en-US" dirty="0" smtClean="0"/>
              <a:t>1.5000</a:t>
            </a:r>
            <a:endParaRPr lang="en-US" dirty="0"/>
          </a:p>
        </p:txBody>
      </p:sp>
      <p:cxnSp>
        <p:nvCxnSpPr>
          <p:cNvPr id="149" name="Straight Arrow Connector 148"/>
          <p:cNvCxnSpPr/>
          <p:nvPr/>
        </p:nvCxnSpPr>
        <p:spPr>
          <a:xfrm rot="5400000" flipH="1" flipV="1">
            <a:off x="-342902" y="1866900"/>
            <a:ext cx="144780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rot="5400000">
            <a:off x="-646906" y="4533900"/>
            <a:ext cx="2056607" cy="7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209800" y="1295400"/>
            <a:ext cx="4038600" cy="4114800"/>
          </a:xfrm>
          <a:prstGeom prst="ellipse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438400" y="1143000"/>
            <a:ext cx="4038600" cy="4114800"/>
          </a:xfrm>
          <a:prstGeom prst="ellipse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590800" y="1295400"/>
            <a:ext cx="4038600" cy="4114800"/>
          </a:xfrm>
          <a:prstGeom prst="ellipse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438400" y="1447800"/>
            <a:ext cx="4038600" cy="4114800"/>
          </a:xfrm>
          <a:prstGeom prst="ellipse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TextBox 354"/>
          <p:cNvSpPr txBox="1"/>
          <p:nvPr/>
        </p:nvSpPr>
        <p:spPr>
          <a:xfrm>
            <a:off x="7543800" y="1447800"/>
            <a:ext cx="1549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0.02 Tolerance</a:t>
            </a:r>
          </a:p>
          <a:p>
            <a:r>
              <a:rPr lang="en-US" dirty="0" smtClean="0"/>
              <a:t>LMC</a:t>
            </a:r>
            <a:endParaRPr lang="en-US" dirty="0"/>
          </a:p>
        </p:txBody>
      </p:sp>
      <p:sp>
        <p:nvSpPr>
          <p:cNvPr id="356" name="TextBox 355"/>
          <p:cNvSpPr txBox="1"/>
          <p:nvPr/>
        </p:nvSpPr>
        <p:spPr>
          <a:xfrm>
            <a:off x="7740364" y="533400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+0.000</a:t>
            </a:r>
          </a:p>
          <a:p>
            <a:r>
              <a:rPr lang="en-US" dirty="0" smtClean="0"/>
              <a:t> -0.020</a:t>
            </a:r>
            <a:endParaRPr lang="en-US" dirty="0"/>
          </a:p>
        </p:txBody>
      </p:sp>
      <p:sp>
        <p:nvSpPr>
          <p:cNvPr id="357" name="TextBox 356"/>
          <p:cNvSpPr txBox="1"/>
          <p:nvPr/>
        </p:nvSpPr>
        <p:spPr>
          <a:xfrm>
            <a:off x="7350581" y="2971800"/>
            <a:ext cx="8258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1.480</a:t>
            </a:r>
          </a:p>
          <a:p>
            <a:pPr algn="r"/>
            <a:r>
              <a:rPr lang="en-US" u="sng" dirty="0" smtClean="0"/>
              <a:t>+0.020</a:t>
            </a:r>
          </a:p>
          <a:p>
            <a:pPr algn="r"/>
            <a:r>
              <a:rPr lang="en-US" dirty="0" smtClean="0"/>
              <a:t>1.500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38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C. Anderssen</dc:creator>
  <cp:lastModifiedBy>Eric C. Anderssen</cp:lastModifiedBy>
  <cp:revision>19</cp:revision>
  <dcterms:created xsi:type="dcterms:W3CDTF">2009-05-09T00:06:30Z</dcterms:created>
  <dcterms:modified xsi:type="dcterms:W3CDTF">2009-05-09T02:45:50Z</dcterms:modified>
</cp:coreProperties>
</file>