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9" r:id="rId2"/>
    <p:sldId id="380" r:id="rId3"/>
    <p:sldId id="338" r:id="rId4"/>
    <p:sldId id="381" r:id="rId5"/>
    <p:sldId id="347" r:id="rId6"/>
    <p:sldId id="308" r:id="rId7"/>
    <p:sldId id="309" r:id="rId8"/>
    <p:sldId id="310" r:id="rId9"/>
    <p:sldId id="385" r:id="rId10"/>
    <p:sldId id="348" r:id="rId11"/>
    <p:sldId id="386" r:id="rId12"/>
    <p:sldId id="271" r:id="rId13"/>
    <p:sldId id="377" r:id="rId14"/>
    <p:sldId id="367" r:id="rId15"/>
    <p:sldId id="272" r:id="rId16"/>
    <p:sldId id="366" r:id="rId17"/>
    <p:sldId id="341" r:id="rId18"/>
    <p:sldId id="342" r:id="rId19"/>
    <p:sldId id="273" r:id="rId20"/>
    <p:sldId id="351" r:id="rId21"/>
    <p:sldId id="276" r:id="rId22"/>
    <p:sldId id="274" r:id="rId23"/>
    <p:sldId id="329" r:id="rId24"/>
    <p:sldId id="313" r:id="rId25"/>
    <p:sldId id="317" r:id="rId26"/>
    <p:sldId id="387" r:id="rId27"/>
    <p:sldId id="319" r:id="rId28"/>
    <p:sldId id="284" r:id="rId29"/>
    <p:sldId id="383" r:id="rId30"/>
    <p:sldId id="384" r:id="rId31"/>
    <p:sldId id="346" r:id="rId32"/>
    <p:sldId id="289" r:id="rId33"/>
    <p:sldId id="352" r:id="rId34"/>
    <p:sldId id="365" r:id="rId35"/>
    <p:sldId id="294" r:id="rId36"/>
    <p:sldId id="322" r:id="rId37"/>
    <p:sldId id="379" r:id="rId38"/>
    <p:sldId id="302" r:id="rId39"/>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70C0"/>
    <a:srgbClr val="BBE0E3"/>
    <a:srgbClr val="3399FF"/>
  </p:clrMru>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86838" autoAdjust="0"/>
  </p:normalViewPr>
  <p:slideViewPr>
    <p:cSldViewPr>
      <p:cViewPr>
        <p:scale>
          <a:sx n="70" d="100"/>
          <a:sy n="70" d="100"/>
        </p:scale>
        <p:origin x="-1890" y="-1002"/>
      </p:cViewPr>
      <p:guideLst>
        <p:guide orient="horz" pos="2160"/>
        <p:guide pos="2880"/>
      </p:guideLst>
    </p:cSldViewPr>
  </p:slideViewPr>
  <p:outlineViewPr>
    <p:cViewPr>
      <p:scale>
        <a:sx n="33" d="100"/>
        <a:sy n="33" d="100"/>
      </p:scale>
      <p:origin x="0" y="2550"/>
    </p:cViewPr>
  </p:outlineViewPr>
  <p:notesTextViewPr>
    <p:cViewPr>
      <p:scale>
        <a:sx n="100" d="100"/>
        <a:sy n="100" d="100"/>
      </p:scale>
      <p:origin x="0" y="0"/>
    </p:cViewPr>
  </p:notesTextViewPr>
  <p:sorterViewPr>
    <p:cViewPr>
      <p:scale>
        <a:sx n="150" d="100"/>
        <a:sy n="150" d="100"/>
      </p:scale>
      <p:origin x="0" y="8888"/>
    </p:cViewPr>
  </p:sorterViewPr>
  <p:notesViewPr>
    <p:cSldViewPr>
      <p:cViewPr varScale="1">
        <p:scale>
          <a:sx n="70" d="100"/>
          <a:sy n="70" d="100"/>
        </p:scale>
        <p:origin x="-2814" y="-90"/>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63744" y="0"/>
            <a:ext cx="3032337" cy="463550"/>
          </a:xfrm>
          <a:prstGeom prst="rect">
            <a:avLst/>
          </a:prstGeom>
        </p:spPr>
        <p:txBody>
          <a:bodyPr vert="horz" lIns="92958" tIns="46479" rIns="92958" bIns="46479" rtlCol="0"/>
          <a:lstStyle>
            <a:lvl1pPr algn="r">
              <a:defRPr sz="1200"/>
            </a:lvl1pPr>
          </a:lstStyle>
          <a:p>
            <a:fld id="{7F3C5817-9457-4A1F-B930-4704B81E5CE8}" type="datetimeFigureOut">
              <a:rPr lang="en-US" smtClean="0"/>
              <a:pPr/>
              <a:t>9/20/2010</a:t>
            </a:fld>
            <a:endParaRPr lang="en-US" dirty="0"/>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9770" y="4403725"/>
            <a:ext cx="5598160" cy="4171950"/>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32337" cy="463550"/>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3744" y="8805841"/>
            <a:ext cx="3032337" cy="463550"/>
          </a:xfrm>
          <a:prstGeom prst="rect">
            <a:avLst/>
          </a:prstGeom>
        </p:spPr>
        <p:txBody>
          <a:bodyPr vert="horz" lIns="92958" tIns="46479" rIns="92958" bIns="46479" rtlCol="0" anchor="b"/>
          <a:lstStyle>
            <a:lvl1pPr algn="r">
              <a:defRPr sz="1200"/>
            </a:lvl1pPr>
          </a:lstStyle>
          <a:p>
            <a:fld id="{79235548-2088-4FF4-8C0F-B4AE43B2A0D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universe.nasa.gov/program/probes/jdem.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doe.gov/" TargetMode="External"/><Relationship Id="rId4" Type="http://schemas.openxmlformats.org/officeDocument/2006/relationships/hyperlink" Target="http://www.nasa.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AB4B2-ED32-474A-A065-C2CB988357B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b="1" dirty="0" smtClean="0"/>
              <a:t>Goal: Show that convencional/discrete ADC&amp;readout takes a lot of space, are heavy and unpractical for fast CCDs with lots of outputs and that’s why we needed to build an IC for that. No commercial CCD available for the speeds we are targeting (just bring the question, solutuion comes later)</a:t>
            </a:r>
          </a:p>
          <a:p>
            <a:pPr eaLnBrk="1" hangingPunct="1">
              <a:spcBef>
                <a:spcPct val="0"/>
              </a:spcBef>
            </a:pPr>
            <a:r>
              <a:rPr lang="pt-BR" dirty="0" smtClean="0"/>
              <a:t>1- Why CCDs</a:t>
            </a:r>
            <a:r>
              <a:rPr lang="pt-BR" baseline="0" dirty="0" smtClean="0"/>
              <a:t> are slow, in one end it can be a single port CCD... Too slow</a:t>
            </a:r>
          </a:p>
          <a:p>
            <a:pPr eaLnBrk="1" hangingPunct="1">
              <a:spcBef>
                <a:spcPct val="0"/>
              </a:spcBef>
            </a:pPr>
            <a:r>
              <a:rPr lang="pt-BR" baseline="0" dirty="0" smtClean="0"/>
              <a:t>2- on the other end it can be really fast, too fast for the specs, not needed and creates the fanout problem that we can solve but dont need</a:t>
            </a:r>
          </a:p>
          <a:p>
            <a:pPr eaLnBrk="1" hangingPunct="1">
              <a:spcBef>
                <a:spcPct val="0"/>
              </a:spcBef>
            </a:pPr>
            <a:r>
              <a:rPr lang="pt-BR" baseline="0" dirty="0" smtClean="0"/>
              <a:t>3- A good compromise: almos column parrallel, show the specs for the  LBNL CCD</a:t>
            </a:r>
          </a:p>
          <a:p>
            <a:pPr eaLnBrk="1" hangingPunct="1">
              <a:spcBef>
                <a:spcPct val="0"/>
              </a:spcBef>
            </a:pPr>
            <a:r>
              <a:rPr lang="pt-BR" baseline="0" dirty="0" smtClean="0"/>
              <a:t>4- Show that we need to implement 3 blocks to have a complete camera system</a:t>
            </a:r>
          </a:p>
          <a:p>
            <a:pPr eaLnBrk="1" hangingPunct="1">
              <a:spcBef>
                <a:spcPct val="0"/>
              </a:spcBef>
            </a:pPr>
            <a:endParaRPr lang="pt-BR" dirty="0" smtClean="0"/>
          </a:p>
          <a:p>
            <a:pPr eaLnBrk="1" hangingPunct="1">
              <a:spcBef>
                <a:spcPct val="0"/>
              </a:spcBef>
            </a:pPr>
            <a:r>
              <a:rPr lang="pt-BR" dirty="0" smtClean="0"/>
              <a:t>Details</a:t>
            </a:r>
          </a:p>
          <a:p>
            <a:pPr eaLnBrk="1" hangingPunct="1">
              <a:spcBef>
                <a:spcPct val="0"/>
              </a:spcBef>
            </a:pPr>
            <a:endParaRPr lang="pt-BR" dirty="0" smtClean="0"/>
          </a:p>
          <a:p>
            <a:pPr eaLnBrk="1" hangingPunct="1">
              <a:spcBef>
                <a:spcPct val="0"/>
              </a:spcBef>
            </a:pPr>
            <a:r>
              <a:rPr lang="pt-BR" dirty="0" smtClean="0"/>
              <a:t>First show the discrete version of ADC/RO electronics for a 4 port CCD. Example Leach controller</a:t>
            </a:r>
          </a:p>
          <a:p>
            <a:pPr eaLnBrk="1" hangingPunct="1">
              <a:spcBef>
                <a:spcPct val="0"/>
              </a:spcBef>
            </a:pPr>
            <a:r>
              <a:rPr lang="pt-BR" dirty="0" smtClean="0"/>
              <a:t>Second show that CCD are slow because their serial readout. To make fast we need more outputs and faster ones.</a:t>
            </a:r>
          </a:p>
          <a:p>
            <a:pPr eaLnBrk="1" hangingPunct="1">
              <a:spcBef>
                <a:spcPct val="0"/>
              </a:spcBef>
            </a:pPr>
            <a:r>
              <a:rPr lang="pt-BR" dirty="0" smtClean="0"/>
              <a:t>Third for a 48 output CCD we need about 10 Leach systems (~ 4 feet tall and 140 lbs)</a:t>
            </a:r>
          </a:p>
          <a:p>
            <a:pPr eaLnBrk="1" hangingPunct="1">
              <a:spcBef>
                <a:spcPct val="0"/>
              </a:spcBef>
            </a:pPr>
            <a:r>
              <a:rPr lang="pt-BR" dirty="0" smtClean="0"/>
              <a:t>Forth we have a solution for the FCRIC</a:t>
            </a:r>
          </a:p>
          <a:p>
            <a:pPr eaLnBrk="1" hangingPunct="1">
              <a:spcBef>
                <a:spcPct val="0"/>
              </a:spcBef>
            </a:pPr>
            <a:r>
              <a:rPr lang="pt-BR" dirty="0" smtClean="0"/>
              <a:t>Fifth what about the sensor there is no one available at the time... We might have to make them </a:t>
            </a:r>
          </a:p>
          <a:p>
            <a:pPr eaLnBrk="1" hangingPunct="1">
              <a:spcBef>
                <a:spcPct val="0"/>
              </a:spcBef>
            </a:pPr>
            <a:r>
              <a:rPr lang="pt-BR" dirty="0" smtClean="0"/>
              <a:t>Comercial CCD -&gt; not available!!</a:t>
            </a:r>
          </a:p>
          <a:p>
            <a:pPr eaLnBrk="1" hangingPunct="1">
              <a:spcBef>
                <a:spcPct val="0"/>
              </a:spcBef>
            </a:pPr>
            <a:r>
              <a:rPr lang="pt-BR" dirty="0" smtClean="0"/>
              <a:t>4 port readout </a:t>
            </a:r>
          </a:p>
          <a:p>
            <a:pPr eaLnBrk="1" hangingPunct="1">
              <a:spcBef>
                <a:spcPct val="0"/>
              </a:spcBef>
            </a:pPr>
            <a:r>
              <a:rPr lang="pt-BR" dirty="0" smtClean="0"/>
              <a:t>96 port readout -&gt; big</a:t>
            </a:r>
          </a:p>
          <a:p>
            <a:pPr eaLnBrk="1" hangingPunct="1">
              <a:spcBef>
                <a:spcPct val="0"/>
              </a:spcBef>
            </a:pPr>
            <a:r>
              <a:rPr lang="pt-BR" dirty="0" smtClean="0"/>
              <a:t>Solution -&gt; very compact single chip ADC and readout</a:t>
            </a:r>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2B158C-3783-444F-AF77-AB08DFCAB905}" type="slidenum">
              <a:rPr lang="en-US" smtClean="0">
                <a:latin typeface="Optima"/>
                <a:ea typeface="ヒラギノ角ゴ ProN W3"/>
                <a:cs typeface="ヒラギノ角ゴ ProN W3"/>
                <a:sym typeface="Optima"/>
              </a:rPr>
              <a:pPr/>
              <a:t>11</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Show the solution for</a:t>
            </a:r>
            <a:r>
              <a:rPr lang="pt-BR" baseline="0" dirty="0" smtClean="0"/>
              <a:t> the first block</a:t>
            </a:r>
          </a:p>
          <a:p>
            <a:r>
              <a:rPr lang="pt-BR" baseline="0" dirty="0" smtClean="0"/>
              <a:t>LBNL CCD</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1 Show the active area</a:t>
            </a:r>
          </a:p>
          <a:p>
            <a:r>
              <a:rPr lang="pt-BR" dirty="0" smtClean="0"/>
              <a:t>2 Show the taper, leading to the 10 column mini shift</a:t>
            </a:r>
            <a:r>
              <a:rPr lang="pt-BR" baseline="0" dirty="0" smtClean="0"/>
              <a:t> register</a:t>
            </a:r>
          </a:p>
          <a:p>
            <a:r>
              <a:rPr lang="pt-BR" baseline="0" dirty="0" smtClean="0"/>
              <a:t>3 Create space for the output stage without charge loss</a:t>
            </a:r>
          </a:p>
          <a:p>
            <a:r>
              <a:rPr lang="pt-BR" baseline="0" dirty="0" smtClean="0"/>
              <a:t>4 To guarantee speed we added the metal strapping lower the r of the RC that is generated by the polysilicon and the CCD capacitor</a:t>
            </a:r>
          </a:p>
          <a:p>
            <a:r>
              <a:rPr lang="pt-BR" baseline="0" dirty="0" smtClean="0"/>
              <a:t>5 Point out the pitch is 300um</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1 Move on to</a:t>
            </a:r>
            <a:r>
              <a:rPr lang="pt-BR" baseline="0" dirty="0" smtClean="0"/>
              <a:t> the second builiding block</a:t>
            </a:r>
          </a:p>
          <a:p>
            <a:r>
              <a:rPr lang="pt-BR" baseline="0" dirty="0" smtClean="0"/>
              <a:t>2 there is expertice in house</a:t>
            </a:r>
          </a:p>
          <a:p>
            <a:r>
              <a:rPr lang="pt-BR" baseline="0" dirty="0" smtClean="0"/>
              <a:t>3 Our needs are fullfilled with a chip that looks like the cric but is 10x faster and had 16</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Explain the gut of on channel</a:t>
            </a:r>
          </a:p>
          <a:p>
            <a:r>
              <a:rPr lang="pt-BR" dirty="0" smtClean="0"/>
              <a:t>1 Signal</a:t>
            </a:r>
            <a:r>
              <a:rPr lang="pt-BR" baseline="0" dirty="0" smtClean="0"/>
              <a:t> from the CCD goes into the pream</a:t>
            </a:r>
          </a:p>
          <a:p>
            <a:r>
              <a:rPr lang="pt-BR" baseline="0" dirty="0" smtClean="0"/>
              <a:t>2 a multi-gain and intrator stage expands the dinamic range of the ADC and filters the high frequency noise</a:t>
            </a:r>
          </a:p>
          <a:p>
            <a:r>
              <a:rPr lang="pt-BR" baseline="0" dirty="0" smtClean="0"/>
              <a:t>3 Correlated double sampling takes caro of some low frequency noise and we digitize signal minus reset not signal than reset and then subtract them</a:t>
            </a:r>
          </a:p>
          <a:p>
            <a:r>
              <a:rPr lang="pt-BR" baseline="0" dirty="0" smtClean="0"/>
              <a:t>4 the resulting signal is digitized</a:t>
            </a:r>
          </a:p>
          <a:p>
            <a:r>
              <a:rPr lang="pt-BR" baseline="0" dirty="0" smtClean="0"/>
              <a:t>5 state the characteristics of the </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***pd***</a:t>
            </a:r>
            <a:r>
              <a:rPr lang="en-US" b="1" baseline="0" dirty="0" smtClean="0"/>
              <a:t> </a:t>
            </a:r>
            <a:r>
              <a:rPr lang="en-US" b="1" baseline="0" dirty="0" err="1" smtClean="0"/>
              <a:t>photostatistics</a:t>
            </a:r>
            <a:r>
              <a:rPr lang="en-US" b="1" baseline="0" dirty="0" smtClean="0"/>
              <a:t> ~ </a:t>
            </a:r>
            <a:r>
              <a:rPr lang="en-US" b="1" baseline="0" dirty="0" err="1" smtClean="0"/>
              <a:t>sqrt(number</a:t>
            </a:r>
            <a:r>
              <a:rPr lang="en-US" b="1" baseline="0" dirty="0" smtClean="0"/>
              <a:t> of incident photons)</a:t>
            </a:r>
          </a:p>
          <a:p>
            <a:r>
              <a:rPr lang="en-US" b="1" baseline="0" dirty="0" smtClean="0"/>
              <a:t>want electronics to be well below </a:t>
            </a:r>
            <a:r>
              <a:rPr lang="en-US" b="1" baseline="0" dirty="0" err="1" smtClean="0"/>
              <a:t>photostatistics</a:t>
            </a:r>
            <a:endParaRPr lang="en-US" b="1" baseline="0" dirty="0" smtClean="0"/>
          </a:p>
          <a:p>
            <a:r>
              <a:rPr lang="en-US" b="1" baseline="0" dirty="0" smtClean="0"/>
              <a:t>floating point scheme means that quantization error &lt;&lt; </a:t>
            </a:r>
            <a:r>
              <a:rPr lang="en-US" b="1" baseline="0" dirty="0" err="1" smtClean="0"/>
              <a:t>photostatistics</a:t>
            </a:r>
            <a:endParaRPr lang="en-US" b="1"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***pd***N-bit  pipeline ADC has N stages, each operating</a:t>
            </a:r>
            <a:r>
              <a:rPr lang="en-US" b="1" baseline="0" dirty="0" smtClean="0"/>
              <a:t> at the sampling rate.  </a:t>
            </a:r>
          </a:p>
          <a:p>
            <a:r>
              <a:rPr lang="en-US" b="1" baseline="0" dirty="0" smtClean="0"/>
              <a:t>As stage 1 deals with sample at time T1, stage 2 deals with T0, stage 3 with T-1, etc.</a:t>
            </a:r>
            <a:endParaRPr lang="en-US" b="1"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***pd*** each pipeline stage – conceptually – has a 1 bit ADC: the input is &gt; or &lt; REF/2</a:t>
            </a:r>
          </a:p>
          <a:p>
            <a:r>
              <a:rPr lang="en-US" b="1" dirty="0" smtClean="0"/>
              <a:t>each</a:t>
            </a:r>
            <a:r>
              <a:rPr lang="en-US" b="1" baseline="0" dirty="0" smtClean="0"/>
              <a:t> stage also has a 1-bit DAC, so that the analog output is (IN +/- REF/2) </a:t>
            </a:r>
            <a:r>
              <a:rPr lang="en-US" b="1" baseline="0" dirty="0" err="1" smtClean="0"/>
              <a:t>x</a:t>
            </a:r>
            <a:r>
              <a:rPr lang="en-US" b="1" baseline="0" dirty="0" smtClean="0"/>
              <a:t> 2</a:t>
            </a:r>
          </a:p>
          <a:p>
            <a:endParaRPr lang="en-US" b="1" baseline="0" dirty="0" smtClean="0"/>
          </a:p>
          <a:p>
            <a:r>
              <a:rPr lang="en-US" b="1" baseline="0" dirty="0" smtClean="0"/>
              <a:t>This doesn’t work in practice, so a slightly more complicated scheme is used, but it’s the idea</a:t>
            </a:r>
            <a:endParaRPr lang="en-US" b="1"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Show one of the beutys of the FCRIC,</a:t>
            </a:r>
            <a:r>
              <a:rPr lang="pt-BR" baseline="0" dirty="0" smtClean="0"/>
              <a:t> digitization happens when the charge is not being averaged, </a:t>
            </a:r>
          </a:p>
          <a:p>
            <a:r>
              <a:rPr lang="pt-BR" baseline="0" dirty="0" smtClean="0"/>
              <a:t>reduces noise pickup</a:t>
            </a:r>
          </a:p>
          <a:p>
            <a:r>
              <a:rPr lang="pt-BR" baseline="0" dirty="0" smtClean="0"/>
              <a:t>Better noise performance</a:t>
            </a:r>
          </a:p>
          <a:p>
            <a:r>
              <a:rPr lang="pt-BR" baseline="0" dirty="0" smtClean="0"/>
              <a:t>FCRIC has 8 electrons of noise</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Point the different part of this board</a:t>
            </a:r>
          </a:p>
          <a:p>
            <a:r>
              <a:rPr lang="pt-BR" dirty="0" smtClean="0"/>
              <a:t>CCD</a:t>
            </a:r>
          </a:p>
          <a:p>
            <a:r>
              <a:rPr lang="pt-BR" dirty="0" smtClean="0"/>
              <a:t>CLOCKS</a:t>
            </a:r>
          </a:p>
          <a:p>
            <a:r>
              <a:rPr lang="pt-BR" dirty="0" smtClean="0"/>
              <a:t>Readout</a:t>
            </a:r>
            <a:r>
              <a:rPr lang="pt-BR" baseline="0" dirty="0" smtClean="0"/>
              <a:t> chips,</a:t>
            </a:r>
          </a:p>
          <a:p>
            <a:r>
              <a:rPr lang="pt-BR" baseline="0" dirty="0" smtClean="0"/>
              <a:t>Lots of space good for debugging</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Goal: Biggest bang for the buck in terms of improvements of SR facilities. How to make the best improvement for SR research? Our answer for this task is better sensors. “Small” amount of money for big improvements</a:t>
            </a:r>
          </a:p>
          <a:p>
            <a:pPr eaLnBrk="1" hangingPunct="1">
              <a:spcBef>
                <a:spcPct val="0"/>
              </a:spcBef>
            </a:pPr>
            <a:r>
              <a:rPr lang="pt-BR" dirty="0" smtClean="0"/>
              <a:t>1 - First explain the canonical X-ray detector elements</a:t>
            </a:r>
          </a:p>
          <a:p>
            <a:pPr eaLnBrk="1" hangingPunct="1">
              <a:spcBef>
                <a:spcPct val="0"/>
              </a:spcBef>
            </a:pPr>
            <a:r>
              <a:rPr lang="pt-BR" dirty="0" smtClean="0"/>
              <a:t>2 - Second</a:t>
            </a:r>
            <a:r>
              <a:rPr lang="pt-BR" baseline="0" dirty="0" smtClean="0"/>
              <a:t> show how it works, indirect detection</a:t>
            </a:r>
          </a:p>
          <a:p>
            <a:pPr eaLnBrk="1" hangingPunct="1">
              <a:spcBef>
                <a:spcPct val="0"/>
              </a:spcBef>
            </a:pPr>
            <a:r>
              <a:rPr lang="pt-BR" dirty="0" smtClean="0"/>
              <a:t>3 – State our internal goal</a:t>
            </a:r>
          </a:p>
          <a:p>
            <a:pPr eaLnBrk="1" hangingPunct="1">
              <a:spcBef>
                <a:spcPct val="0"/>
              </a:spcBef>
            </a:pPr>
            <a:r>
              <a:rPr lang="pt-BR" dirty="0" smtClean="0"/>
              <a:t>4</a:t>
            </a:r>
            <a:r>
              <a:rPr lang="pt-BR" baseline="0" dirty="0" smtClean="0"/>
              <a:t> -  No comercial available CCD but we can produce dem</a:t>
            </a:r>
            <a:endParaRPr lang="pt-BR"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25F215-E449-4497-8AFF-79EB9876C47C}" type="slidenum">
              <a:rPr lang="en-US" smtClean="0">
                <a:latin typeface="Optima"/>
                <a:ea typeface="ヒラギノ角ゴ ProN W3"/>
                <a:cs typeface="ヒラギノ角ゴ ProN W3"/>
                <a:sym typeface="Optima"/>
              </a:rPr>
              <a:pPr/>
              <a:t>3</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We need all three</a:t>
            </a:r>
            <a:r>
              <a:rPr lang="pt-BR" baseline="0" dirty="0" smtClean="0"/>
              <a:t> blocks to be implemented to have a working camera</a:t>
            </a:r>
          </a:p>
          <a:p>
            <a:r>
              <a:rPr lang="pt-BR" baseline="0" dirty="0" smtClean="0"/>
              <a:t>Partnership with ANL</a:t>
            </a:r>
          </a:p>
          <a:p>
            <a:r>
              <a:rPr lang="pt-BR" baseline="0" dirty="0" smtClean="0"/>
              <a:t>How it looks after completed</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Break on the technical</a:t>
            </a:r>
            <a:r>
              <a:rPr lang="pt-BR" baseline="0" dirty="0" smtClean="0"/>
              <a:t> to show a fun slide</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b="1" dirty="0" smtClean="0"/>
              <a:t>Goal: Show that the camera has been used</a:t>
            </a:r>
            <a:r>
              <a:rPr lang="pt-BR" b="1" baseline="0" dirty="0" smtClean="0"/>
              <a:t> at LBNL</a:t>
            </a:r>
          </a:p>
          <a:p>
            <a:pPr eaLnBrk="1" hangingPunct="1">
              <a:spcBef>
                <a:spcPct val="0"/>
              </a:spcBef>
            </a:pPr>
            <a:r>
              <a:rPr lang="pt-BR" b="1" baseline="0" dirty="0" smtClean="0"/>
              <a:t>Show a fun movie</a:t>
            </a:r>
          </a:p>
          <a:p>
            <a:pPr eaLnBrk="1" hangingPunct="1">
              <a:spcBef>
                <a:spcPct val="0"/>
              </a:spcBef>
            </a:pPr>
            <a:r>
              <a:rPr lang="pt-BR" b="1" baseline="0" dirty="0" smtClean="0"/>
              <a:t>Show that fast is good for dynamics </a:t>
            </a:r>
          </a:p>
          <a:p>
            <a:pPr eaLnBrk="1" hangingPunct="1">
              <a:spcBef>
                <a:spcPct val="0"/>
              </a:spcBef>
            </a:pPr>
            <a:r>
              <a:rPr lang="pt-BR" b="1" baseline="0" dirty="0" smtClean="0"/>
              <a:t>but it is also good for improve the beam lines efficiency by usign more time taking data than wasting photons on readout...</a:t>
            </a:r>
          </a:p>
          <a:p>
            <a:pPr eaLnBrk="1" hangingPunct="1">
              <a:spcBef>
                <a:spcPct val="0"/>
              </a:spcBef>
            </a:pPr>
            <a:endParaRPr lang="pt-BR" dirty="0" smtClean="0"/>
          </a:p>
          <a:p>
            <a:pPr eaLnBrk="1" hangingPunct="1">
              <a:spcBef>
                <a:spcPct val="0"/>
              </a:spcBef>
            </a:pPr>
            <a:r>
              <a:rPr lang="pt-BR" dirty="0" smtClean="0"/>
              <a:t>First explain we are imageing one of the Tin grains. We had it set in a stage that allow us to heat it. And the objective is to see what happens when it melts. As we didn’t know how long this would take we had to set the camera to 20fps because of disk speed limitations.</a:t>
            </a:r>
          </a:p>
          <a:p>
            <a:pPr eaLnBrk="1" hangingPunct="1">
              <a:spcBef>
                <a:spcPct val="0"/>
              </a:spcBef>
            </a:pPr>
            <a:endParaRPr lang="pt-BR" dirty="0" smtClean="0"/>
          </a:p>
          <a:p>
            <a:pPr eaLnBrk="1" hangingPunct="1">
              <a:spcBef>
                <a:spcPct val="0"/>
              </a:spcBef>
            </a:pPr>
            <a:r>
              <a:rPr lang="pt-BR" dirty="0" smtClean="0"/>
              <a:t>Second, show the movie. Also show that this method of saving data to disk is not very smart because we ended with thousands of images but only a few ones are really interesting. This creates the question about smarter cameras/sensors.</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692BDF-8E25-4EC3-A7ED-4235C9E76837}" type="slidenum">
              <a:rPr lang="en-US" smtClean="0">
                <a:latin typeface="Optima"/>
                <a:ea typeface="ヒラギノ角ゴ ProN W3"/>
                <a:cs typeface="ヒラギノ角ゴ ProN W3"/>
                <a:sym typeface="Optima"/>
              </a:rPr>
              <a:pPr/>
              <a:t>24</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a:t>
            </a:r>
            <a:r>
              <a:rPr lang="en-US" baseline="0" dirty="0" smtClean="0"/>
              <a:t> for compact to get closer to the sample, better solid angle</a:t>
            </a:r>
          </a:p>
          <a:p>
            <a:r>
              <a:rPr lang="pt-BR" baseline="0" dirty="0" smtClean="0"/>
              <a:t>Need to move the sample</a:t>
            </a:r>
          </a:p>
          <a:p>
            <a:r>
              <a:rPr lang="pt-BR" baseline="0" dirty="0" smtClean="0"/>
              <a:t>Need to move the detector</a:t>
            </a:r>
            <a:endParaRPr lang="en-US" dirty="0"/>
          </a:p>
        </p:txBody>
      </p:sp>
      <p:sp>
        <p:nvSpPr>
          <p:cNvPr id="4" name="Slide Number Placeholder 3"/>
          <p:cNvSpPr>
            <a:spLocks noGrp="1"/>
          </p:cNvSpPr>
          <p:nvPr>
            <p:ph type="sldNum" sz="quarter" idx="10"/>
          </p:nvPr>
        </p:nvSpPr>
        <p:spPr/>
        <p:txBody>
          <a:bodyPr/>
          <a:lstStyle/>
          <a:p>
            <a:fld id="{75239E62-84F1-485D-BAD8-CC3604C6CDB0}"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a:t>
            </a:r>
            <a:r>
              <a:rPr lang="en-US" baseline="0" dirty="0" smtClean="0"/>
              <a:t> for compact to get closer to the sample, better solid angle</a:t>
            </a:r>
          </a:p>
          <a:p>
            <a:r>
              <a:rPr lang="pt-BR" baseline="0" dirty="0" smtClean="0"/>
              <a:t>Need to move the sample</a:t>
            </a:r>
          </a:p>
          <a:p>
            <a:r>
              <a:rPr lang="pt-BR" baseline="0" dirty="0" smtClean="0"/>
              <a:t>Need to move the detector</a:t>
            </a:r>
            <a:endParaRPr lang="en-US" dirty="0"/>
          </a:p>
        </p:txBody>
      </p:sp>
      <p:sp>
        <p:nvSpPr>
          <p:cNvPr id="4" name="Slide Number Placeholder 3"/>
          <p:cNvSpPr>
            <a:spLocks noGrp="1"/>
          </p:cNvSpPr>
          <p:nvPr>
            <p:ph type="sldNum" sz="quarter" idx="10"/>
          </p:nvPr>
        </p:nvSpPr>
        <p:spPr/>
        <p:txBody>
          <a:bodyPr/>
          <a:lstStyle/>
          <a:p>
            <a:fld id="{75239E62-84F1-485D-BAD8-CC3604C6CDB0}"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What we have</a:t>
            </a:r>
          </a:p>
          <a:p>
            <a:r>
              <a:rPr lang="pt-BR" dirty="0" smtClean="0"/>
              <a:t>What</a:t>
            </a:r>
            <a:r>
              <a:rPr lang="pt-BR" baseline="0" dirty="0" smtClean="0"/>
              <a:t> we want to have</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Show</a:t>
            </a:r>
            <a:r>
              <a:rPr lang="pt-BR" baseline="0" dirty="0" smtClean="0"/>
              <a:t> </a:t>
            </a:r>
            <a:r>
              <a:rPr lang="pt-BR" dirty="0" smtClean="0"/>
              <a:t>the camera board</a:t>
            </a:r>
            <a:r>
              <a:rPr lang="pt-BR" baseline="0" dirty="0" smtClean="0"/>
              <a:t> looks after we compacted them</a:t>
            </a:r>
          </a:p>
          <a:p>
            <a:r>
              <a:rPr lang="pt-BR" baseline="0" dirty="0" smtClean="0"/>
              <a:t>Show final camera</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28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We started</a:t>
            </a:r>
            <a:r>
              <a:rPr lang="pt-BR" baseline="0" dirty="0" smtClean="0"/>
              <a:t> usign the compact at ALS</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31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And we also used it at LCLS</a:t>
            </a:r>
          </a:p>
          <a:p>
            <a:r>
              <a:rPr lang="pt-BR" dirty="0" smtClean="0"/>
              <a:t>Done with compact </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32</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smtClean="0">
                <a:solidFill>
                  <a:srgbClr val="0000FF"/>
                </a:solidFill>
              </a:rPr>
              <a:t>***pd*** 2009</a:t>
            </a:r>
            <a:r>
              <a:rPr lang="en-US" b="1" baseline="0" dirty="0" smtClean="0">
                <a:solidFill>
                  <a:srgbClr val="0000FF"/>
                </a:solidFill>
              </a:rPr>
              <a:t> ALS UM – identify that almost all outstanding detector needs can be addressed with a 1k FS CCD</a:t>
            </a:r>
          </a:p>
          <a:p>
            <a:pPr eaLnBrk="1" hangingPunct="1"/>
            <a:r>
              <a:rPr lang="en-US" b="1" baseline="0" dirty="0" smtClean="0">
                <a:solidFill>
                  <a:srgbClr val="0000FF"/>
                </a:solidFill>
              </a:rPr>
              <a:t>Received ARRA funds, sufficient to deliver 8 systems</a:t>
            </a:r>
            <a:endParaRPr lang="en-US" b="1" dirty="0" smtClean="0">
              <a:solidFill>
                <a:srgbClr val="0000FF"/>
              </a:solidFill>
            </a:endParaRPr>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D9F79F-B486-48F0-AC87-C4714B9ED385}" type="slidenum">
              <a:rPr lang="en-US" smtClean="0">
                <a:latin typeface="Optima"/>
                <a:ea typeface="ヒラギノ角ゴ ProN W3"/>
                <a:cs typeface="ヒラギノ角ゴ ProN W3"/>
                <a:sym typeface="Optima"/>
              </a:rPr>
              <a:pPr/>
              <a:t>33</a:t>
            </a:fld>
            <a:endParaRPr lang="en-US" dirty="0" smtClean="0">
              <a:latin typeface="Optima"/>
              <a:ea typeface="ヒラギノ角ゴ ProN W3"/>
              <a:cs typeface="ヒラギノ角ゴ ProN W3"/>
              <a:sym typeface="Optim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Goal: Biggest bang for the buck in terms of improvements of SR facilities. How to make the best improvement for SR research? Our answer for this task is better sensors. “Small” amount of money for big improvements</a:t>
            </a:r>
          </a:p>
          <a:p>
            <a:pPr eaLnBrk="1" hangingPunct="1">
              <a:spcBef>
                <a:spcPct val="0"/>
              </a:spcBef>
            </a:pPr>
            <a:r>
              <a:rPr lang="pt-BR" dirty="0" smtClean="0"/>
              <a:t>1 - First explain the canonical X-ray detector elements</a:t>
            </a:r>
          </a:p>
          <a:p>
            <a:pPr eaLnBrk="1" hangingPunct="1">
              <a:spcBef>
                <a:spcPct val="0"/>
              </a:spcBef>
            </a:pPr>
            <a:r>
              <a:rPr lang="pt-BR" dirty="0" smtClean="0"/>
              <a:t>2 - Second</a:t>
            </a:r>
            <a:r>
              <a:rPr lang="pt-BR" baseline="0" dirty="0" smtClean="0"/>
              <a:t> show how it works, indirect detection</a:t>
            </a:r>
          </a:p>
          <a:p>
            <a:pPr eaLnBrk="1" hangingPunct="1">
              <a:spcBef>
                <a:spcPct val="0"/>
              </a:spcBef>
            </a:pPr>
            <a:r>
              <a:rPr lang="pt-BR" dirty="0" smtClean="0"/>
              <a:t>3 – State our internal goal</a:t>
            </a:r>
          </a:p>
          <a:p>
            <a:pPr eaLnBrk="1" hangingPunct="1">
              <a:spcBef>
                <a:spcPct val="0"/>
              </a:spcBef>
            </a:pPr>
            <a:r>
              <a:rPr lang="pt-BR" dirty="0" smtClean="0"/>
              <a:t>4</a:t>
            </a:r>
            <a:r>
              <a:rPr lang="pt-BR" baseline="0" dirty="0" smtClean="0"/>
              <a:t> -  No comercial available CCD but we can produce dem</a:t>
            </a:r>
            <a:endParaRPr lang="pt-BR"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25F215-E449-4497-8AFF-79EB9876C47C}" type="slidenum">
              <a:rPr lang="en-US" smtClean="0">
                <a:latin typeface="Optima"/>
                <a:ea typeface="ヒラギノ角ゴ ProN W3"/>
                <a:cs typeface="ヒラギノ角ゴ ProN W3"/>
                <a:sym typeface="Optima"/>
              </a:rPr>
              <a:pPr/>
              <a:t>4</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What</a:t>
            </a:r>
            <a:r>
              <a:rPr lang="pt-BR" baseline="0" dirty="0" smtClean="0"/>
              <a:t> frame store is</a:t>
            </a:r>
          </a:p>
          <a:p>
            <a:r>
              <a:rPr lang="pt-BR" baseline="0" dirty="0" smtClean="0"/>
              <a:t>Why we like it, electronic shutter</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34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In our</a:t>
            </a:r>
            <a:r>
              <a:rPr lang="pt-BR" baseline="0" dirty="0" smtClean="0"/>
              <a:t> current R&amp;D wafer we have one 1k FS CCD</a:t>
            </a:r>
          </a:p>
          <a:p>
            <a:r>
              <a:rPr lang="pt-BR" baseline="0" dirty="0" smtClean="0"/>
              <a:t>Its characteristics</a:t>
            </a:r>
          </a:p>
          <a:p>
            <a:r>
              <a:rPr lang="pt-BR" baseline="0" dirty="0" smtClean="0"/>
              <a:t>Point that this camera generates a lot of data</a:t>
            </a:r>
          </a:p>
          <a:p>
            <a:r>
              <a:rPr lang="pt-BR" baseline="0" dirty="0" smtClean="0"/>
              <a:t>We got silicon</a:t>
            </a:r>
          </a:p>
          <a:p>
            <a:r>
              <a:rPr lang="pt-BR" baseline="0" dirty="0" smtClean="0"/>
              <a:t>We like compact cameras</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35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Explain how we will</a:t>
            </a:r>
            <a:r>
              <a:rPr lang="pt-BR" baseline="0" dirty="0" smtClean="0"/>
              <a:t> deal with all the data</a:t>
            </a:r>
          </a:p>
          <a:p>
            <a:r>
              <a:rPr lang="pt-BR" baseline="0" dirty="0" smtClean="0"/>
              <a:t>New readout system base on the Advance Telecomunication computing architecture</a:t>
            </a:r>
            <a:endParaRPr lang="en-US" dirty="0"/>
          </a:p>
        </p:txBody>
      </p:sp>
      <p:sp>
        <p:nvSpPr>
          <p:cNvPr id="4" name="Slide Number Placeholder 3"/>
          <p:cNvSpPr>
            <a:spLocks noGrp="1"/>
          </p:cNvSpPr>
          <p:nvPr>
            <p:ph type="sldNum" sz="quarter" idx="10"/>
          </p:nvPr>
        </p:nvSpPr>
        <p:spPr/>
        <p:txBody>
          <a:bodyPr/>
          <a:lstStyle/>
          <a:p>
            <a:fld id="{79235548-2088-4FF4-8C0F-B4AE43B2A0D3}" type="slidenum">
              <a:rPr lang="en-US" smtClean="0"/>
              <a:pPr/>
              <a:t>36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Goal: We know how to make CCDs in the lab.</a:t>
            </a:r>
          </a:p>
          <a:p>
            <a:pPr eaLnBrk="1" hangingPunct="1">
              <a:spcBef>
                <a:spcPct val="0"/>
              </a:spcBef>
            </a:pPr>
            <a:r>
              <a:rPr lang="pt-BR" dirty="0" smtClean="0"/>
              <a:t>1-show the</a:t>
            </a:r>
            <a:r>
              <a:rPr lang="pt-BR" baseline="0" dirty="0" smtClean="0"/>
              <a:t> lab were the LBNL CCD is processed</a:t>
            </a:r>
          </a:p>
          <a:p>
            <a:pPr eaLnBrk="1" hangingPunct="1">
              <a:spcBef>
                <a:spcPct val="0"/>
              </a:spcBef>
            </a:pPr>
            <a:r>
              <a:rPr lang="pt-BR" baseline="0" dirty="0" smtClean="0"/>
              <a:t>2-show a wafer</a:t>
            </a:r>
          </a:p>
          <a:p>
            <a:pPr eaLnBrk="1" hangingPunct="1">
              <a:spcBef>
                <a:spcPct val="0"/>
              </a:spcBef>
            </a:pPr>
            <a:r>
              <a:rPr lang="pt-BR" baseline="0" dirty="0" smtClean="0"/>
              <a:t>3- show a picture of this CCDs</a:t>
            </a:r>
          </a:p>
          <a:p>
            <a:pPr eaLnBrk="1" hangingPunct="1">
              <a:spcBef>
                <a:spcPct val="0"/>
              </a:spcBef>
            </a:pPr>
            <a:endParaRPr lang="pt-BR" dirty="0" smtClean="0"/>
          </a:p>
          <a:p>
            <a:pPr eaLnBrk="1" hangingPunct="1">
              <a:spcBef>
                <a:spcPct val="0"/>
              </a:spcBef>
            </a:pPr>
            <a:r>
              <a:rPr lang="pt-BR" dirty="0" smtClean="0"/>
              <a:t>Details</a:t>
            </a:r>
          </a:p>
          <a:p>
            <a:pPr eaLnBrk="1" hangingPunct="1">
              <a:spcBef>
                <a:spcPct val="0"/>
              </a:spcBef>
            </a:pPr>
            <a:endParaRPr lang="pt-BR" dirty="0" smtClean="0"/>
          </a:p>
          <a:p>
            <a:pPr eaLnBrk="1" hangingPunct="1">
              <a:spcBef>
                <a:spcPct val="0"/>
              </a:spcBef>
            </a:pPr>
            <a:r>
              <a:rPr lang="pt-BR" dirty="0" smtClean="0"/>
              <a:t>Show the SNAP CCD and mention it is designed for astronomical applications.</a:t>
            </a:r>
          </a:p>
          <a:p>
            <a:pPr eaLnBrk="1" hangingPunct="1">
              <a:spcBef>
                <a:spcPct val="0"/>
              </a:spcBef>
            </a:pPr>
            <a:endParaRPr lang="en-US" dirty="0" smtClean="0"/>
          </a:p>
          <a:p>
            <a:pPr eaLnBrk="1" hangingPunct="1">
              <a:spcBef>
                <a:spcPct val="0"/>
              </a:spcBef>
            </a:pPr>
            <a:r>
              <a:rPr lang="pt-BR" dirty="0" smtClean="0"/>
              <a:t>What is SNAP</a:t>
            </a:r>
          </a:p>
          <a:p>
            <a:pPr eaLnBrk="1" hangingPunct="1">
              <a:spcBef>
                <a:spcPct val="0"/>
              </a:spcBef>
            </a:pPr>
            <a:r>
              <a:rPr lang="en-US" dirty="0" smtClean="0"/>
              <a:t>SNAP - the </a:t>
            </a:r>
            <a:r>
              <a:rPr lang="en-US" b="1" dirty="0" err="1" smtClean="0"/>
              <a:t>S</a:t>
            </a:r>
            <a:r>
              <a:rPr lang="en-US" dirty="0" err="1" smtClean="0"/>
              <a:t>uper</a:t>
            </a:r>
            <a:r>
              <a:rPr lang="en-US" b="1" dirty="0" err="1" smtClean="0"/>
              <a:t>N</a:t>
            </a:r>
            <a:r>
              <a:rPr lang="en-US" dirty="0" err="1" smtClean="0"/>
              <a:t>ova</a:t>
            </a:r>
            <a:r>
              <a:rPr lang="en-US" dirty="0" smtClean="0"/>
              <a:t> </a:t>
            </a:r>
            <a:r>
              <a:rPr lang="en-US" b="1" dirty="0" smtClean="0"/>
              <a:t>A</a:t>
            </a:r>
            <a:r>
              <a:rPr lang="en-US" dirty="0" smtClean="0"/>
              <a:t>cceleration </a:t>
            </a:r>
            <a:r>
              <a:rPr lang="en-US" b="1" dirty="0" smtClean="0"/>
              <a:t>P</a:t>
            </a:r>
            <a:r>
              <a:rPr lang="en-US" dirty="0" smtClean="0"/>
              <a:t>robe - is a proposed space observatory designed to measure the expansion of the Universe and to determine the nature of the mysterious Dark Energy that is accelerating this expansion. SNAP is being proposed as part of the </a:t>
            </a:r>
            <a:r>
              <a:rPr lang="en-US" dirty="0" smtClean="0">
                <a:hlinkClick r:id="rId3"/>
              </a:rPr>
              <a:t>Joint Dark Energy Mission</a:t>
            </a:r>
            <a:r>
              <a:rPr lang="en-US" dirty="0" smtClean="0"/>
              <a:t> (JDEM), which is a cooperative venture between </a:t>
            </a:r>
            <a:r>
              <a:rPr lang="en-US" dirty="0" smtClean="0">
                <a:hlinkClick r:id="rId4"/>
              </a:rPr>
              <a:t>NASA</a:t>
            </a:r>
            <a:r>
              <a:rPr lang="en-US" dirty="0" smtClean="0"/>
              <a:t> and the </a:t>
            </a:r>
            <a:r>
              <a:rPr lang="en-US" dirty="0" smtClean="0">
                <a:hlinkClick r:id="rId5"/>
              </a:rPr>
              <a:t>U.S. Department of Energy</a:t>
            </a:r>
            <a:r>
              <a:rPr lang="en-US" dirty="0" smtClean="0"/>
              <a:t>. If selected it will be launched before 2020.</a:t>
            </a:r>
          </a:p>
          <a:p>
            <a:pPr eaLnBrk="1" hangingPunct="1">
              <a:spcBef>
                <a:spcPct val="0"/>
              </a:spcBef>
            </a:pPr>
            <a:r>
              <a:rPr lang="en-US" dirty="0" smtClean="0"/>
              <a:t>http://snap.lbl.gov/</a:t>
            </a:r>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F30231-071A-4A6A-BD5F-4B228FD7E05E}" type="slidenum">
              <a:rPr lang="en-US" smtClean="0">
                <a:latin typeface="Optima"/>
                <a:ea typeface="ヒラギノ角ゴ ProN W3"/>
                <a:cs typeface="ヒラギノ角ゴ ProN W3"/>
                <a:sym typeface="Optima"/>
              </a:rPr>
              <a:pPr/>
              <a:t>5</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b="1" dirty="0" smtClean="0"/>
              <a:t>Goal: Show what is the SNAP CCD.</a:t>
            </a:r>
          </a:p>
          <a:p>
            <a:pPr eaLnBrk="1" hangingPunct="1">
              <a:spcBef>
                <a:spcPct val="0"/>
              </a:spcBef>
            </a:pPr>
            <a:r>
              <a:rPr lang="pt-BR" b="1" dirty="0" smtClean="0"/>
              <a:t>1 – Explain the CCD profile, pointing</a:t>
            </a:r>
            <a:r>
              <a:rPr lang="pt-BR" b="1" baseline="0" dirty="0" smtClean="0"/>
              <a:t> out front and back</a:t>
            </a:r>
            <a:endParaRPr lang="pt-BR" b="1" dirty="0" smtClean="0"/>
          </a:p>
          <a:p>
            <a:pPr eaLnBrk="1" hangingPunct="1">
              <a:spcBef>
                <a:spcPct val="0"/>
              </a:spcBef>
            </a:pPr>
            <a:r>
              <a:rPr lang="pt-BR" b="1" dirty="0" smtClean="0"/>
              <a:t>2-Thick,</a:t>
            </a:r>
            <a:r>
              <a:rPr lang="pt-BR" b="1" baseline="0" dirty="0" smtClean="0"/>
              <a:t> can be as thick as 650 um</a:t>
            </a:r>
          </a:p>
          <a:p>
            <a:pPr eaLnBrk="1" hangingPunct="1">
              <a:spcBef>
                <a:spcPct val="0"/>
              </a:spcBef>
            </a:pPr>
            <a:r>
              <a:rPr lang="pt-BR" b="1" dirty="0" smtClean="0"/>
              <a:t>3 – fully depleted, no free charges</a:t>
            </a:r>
            <a:r>
              <a:rPr lang="pt-BR" b="1" baseline="0" dirty="0" smtClean="0"/>
              <a:t> floating around, all the charge is collected by drift, difusion is reduced </a:t>
            </a:r>
          </a:p>
          <a:p>
            <a:pPr eaLnBrk="1" hangingPunct="1">
              <a:spcBef>
                <a:spcPct val="0"/>
              </a:spcBef>
            </a:pPr>
            <a:r>
              <a:rPr lang="pt-BR" b="1" baseline="0" dirty="0" smtClean="0"/>
              <a:t>4 – good point spread function</a:t>
            </a:r>
            <a:endParaRPr lang="pt-BR" b="1" dirty="0" smtClean="0"/>
          </a:p>
          <a:p>
            <a:pPr eaLnBrk="1" hangingPunct="1">
              <a:spcBef>
                <a:spcPct val="0"/>
              </a:spcBef>
            </a:pPr>
            <a:endParaRPr lang="pt-BR" dirty="0" smtClean="0"/>
          </a:p>
          <a:p>
            <a:pPr eaLnBrk="1" hangingPunct="1">
              <a:spcBef>
                <a:spcPct val="0"/>
              </a:spcBef>
            </a:pPr>
            <a:r>
              <a:rPr lang="pt-BR" dirty="0" smtClean="0"/>
              <a:t>Details</a:t>
            </a:r>
          </a:p>
          <a:p>
            <a:pPr eaLnBrk="1" hangingPunct="1">
              <a:spcBef>
                <a:spcPct val="0"/>
              </a:spcBef>
            </a:pPr>
            <a:endParaRPr lang="pt-BR" dirty="0" smtClean="0"/>
          </a:p>
          <a:p>
            <a:pPr eaLnBrk="1" hangingPunct="1">
              <a:spcBef>
                <a:spcPct val="0"/>
              </a:spcBef>
            </a:pPr>
            <a:r>
              <a:rPr lang="pt-BR" dirty="0" smtClean="0"/>
              <a:t>First explain the TL pictures showin the 3 phase CCD structur and going towards the bottom. Show the rear window and mentioned that we can apply the bias voltage through the top. Point out that this is a high resistivity silicon wafer (that will be linked with SOI sensor). Talk about thick and fully depleted and what they do for psf. Good stuff already.</a:t>
            </a:r>
            <a:endParaRPr lang="en-US" dirty="0"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0DE6A8-735E-4EDB-B657-108CABB738DD}" type="slidenum">
              <a:rPr lang="en-US" smtClean="0">
                <a:latin typeface="Optima"/>
                <a:ea typeface="ヒラギノ角ゴ ProN W3"/>
                <a:cs typeface="ヒラギノ角ゴ ProN W3"/>
                <a:sym typeface="Optima"/>
              </a:rPr>
              <a:pPr/>
              <a:t>6</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Goal: Explain the motivation for the astronomical application for building a thick fully depleted CCD (good red response).</a:t>
            </a:r>
          </a:p>
          <a:p>
            <a:pPr eaLnBrk="1" hangingPunct="1">
              <a:spcBef>
                <a:spcPct val="0"/>
              </a:spcBef>
            </a:pPr>
            <a:endParaRPr lang="pt-BR" smtClean="0"/>
          </a:p>
          <a:p>
            <a:pPr eaLnBrk="1" hangingPunct="1">
              <a:spcBef>
                <a:spcPct val="0"/>
              </a:spcBef>
            </a:pPr>
            <a:r>
              <a:rPr lang="pt-BR" smtClean="0"/>
              <a:t>Details</a:t>
            </a:r>
          </a:p>
          <a:p>
            <a:pPr eaLnBrk="1" hangingPunct="1">
              <a:spcBef>
                <a:spcPct val="0"/>
              </a:spcBef>
            </a:pPr>
            <a:endParaRPr lang="en-US"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5CA2AE-14D1-4E3F-B031-ABC562A05B4E}" type="slidenum">
              <a:rPr lang="en-US" smtClean="0">
                <a:latin typeface="Optima"/>
                <a:ea typeface="ヒラギノ角ゴ ProN W3"/>
                <a:cs typeface="ヒラギノ角ゴ ProN W3"/>
                <a:sym typeface="Optima"/>
              </a:rPr>
              <a:pPr/>
              <a:t>7</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b="1" dirty="0" smtClean="0"/>
              <a:t>Goal: Show that thick, fully depleted are good for ALS because we are a soft X-ray facility!!!</a:t>
            </a:r>
          </a:p>
          <a:p>
            <a:pPr eaLnBrk="1" hangingPunct="1">
              <a:spcBef>
                <a:spcPct val="0"/>
              </a:spcBef>
            </a:pPr>
            <a:endParaRPr lang="pt-BR" dirty="0" smtClean="0"/>
          </a:p>
          <a:p>
            <a:pPr eaLnBrk="1" hangingPunct="1">
              <a:spcBef>
                <a:spcPct val="0"/>
              </a:spcBef>
            </a:pPr>
            <a:r>
              <a:rPr lang="pt-BR" dirty="0" smtClean="0"/>
              <a:t>Details</a:t>
            </a:r>
          </a:p>
          <a:p>
            <a:pPr eaLnBrk="1" hangingPunct="1">
              <a:spcBef>
                <a:spcPct val="0"/>
              </a:spcBef>
            </a:pPr>
            <a:endParaRPr lang="en-US" dirty="0"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E72C3B-3939-4554-ABDA-3B95332FE46A}" type="slidenum">
              <a:rPr lang="en-US" smtClean="0">
                <a:latin typeface="Optima"/>
                <a:ea typeface="ヒラギノ角ゴ ProN W3"/>
                <a:cs typeface="ヒラギノ角ゴ ProN W3"/>
                <a:sym typeface="Optima"/>
              </a:rPr>
              <a:pPr/>
              <a:t>8</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b="1" dirty="0" smtClean="0"/>
              <a:t>Goal: Show that convencional/discrete ADC&amp;readout takes a lot of space, are heavy and unpractical for fast CCDs with lots of outputs and that’s why we needed to build an IC for that. No commercial CCD available for the speeds we are targeting (just bring the question, solutuion comes later)</a:t>
            </a:r>
          </a:p>
          <a:p>
            <a:pPr eaLnBrk="1" hangingPunct="1">
              <a:spcBef>
                <a:spcPct val="0"/>
              </a:spcBef>
            </a:pPr>
            <a:r>
              <a:rPr lang="pt-BR" dirty="0" smtClean="0"/>
              <a:t>1- Why CCDs</a:t>
            </a:r>
            <a:r>
              <a:rPr lang="pt-BR" baseline="0" dirty="0" smtClean="0"/>
              <a:t> are slow, in one end it can be a single port CCD... Too slow</a:t>
            </a:r>
          </a:p>
          <a:p>
            <a:pPr eaLnBrk="1" hangingPunct="1">
              <a:spcBef>
                <a:spcPct val="0"/>
              </a:spcBef>
            </a:pPr>
            <a:r>
              <a:rPr lang="pt-BR" baseline="0" dirty="0" smtClean="0"/>
              <a:t>2- on the other end it can be really fast, too fast for the specs, not needed and creates the fanout problem that we can solve but dont need</a:t>
            </a:r>
          </a:p>
          <a:p>
            <a:pPr eaLnBrk="1" hangingPunct="1">
              <a:spcBef>
                <a:spcPct val="0"/>
              </a:spcBef>
            </a:pPr>
            <a:r>
              <a:rPr lang="pt-BR" baseline="0" dirty="0" smtClean="0"/>
              <a:t>3- A good compromise: almos column parrallel, show the specs for the  LBNL CCD</a:t>
            </a:r>
          </a:p>
          <a:p>
            <a:pPr eaLnBrk="1" hangingPunct="1">
              <a:spcBef>
                <a:spcPct val="0"/>
              </a:spcBef>
            </a:pPr>
            <a:r>
              <a:rPr lang="pt-BR" baseline="0" dirty="0" smtClean="0"/>
              <a:t>4- Show that we need to implement 3 blocks to have a complete camera system</a:t>
            </a:r>
          </a:p>
          <a:p>
            <a:pPr eaLnBrk="1" hangingPunct="1">
              <a:spcBef>
                <a:spcPct val="0"/>
              </a:spcBef>
            </a:pPr>
            <a:endParaRPr lang="pt-BR" dirty="0" smtClean="0"/>
          </a:p>
          <a:p>
            <a:pPr eaLnBrk="1" hangingPunct="1">
              <a:spcBef>
                <a:spcPct val="0"/>
              </a:spcBef>
            </a:pPr>
            <a:r>
              <a:rPr lang="pt-BR" dirty="0" smtClean="0"/>
              <a:t>Details</a:t>
            </a:r>
          </a:p>
          <a:p>
            <a:pPr eaLnBrk="1" hangingPunct="1">
              <a:spcBef>
                <a:spcPct val="0"/>
              </a:spcBef>
            </a:pPr>
            <a:endParaRPr lang="pt-BR" dirty="0" smtClean="0"/>
          </a:p>
          <a:p>
            <a:pPr eaLnBrk="1" hangingPunct="1">
              <a:spcBef>
                <a:spcPct val="0"/>
              </a:spcBef>
            </a:pPr>
            <a:r>
              <a:rPr lang="pt-BR" dirty="0" smtClean="0"/>
              <a:t>First show the discrete version of ADC/RO electronics for a 4 port CCD. Example Leach controller</a:t>
            </a:r>
          </a:p>
          <a:p>
            <a:pPr eaLnBrk="1" hangingPunct="1">
              <a:spcBef>
                <a:spcPct val="0"/>
              </a:spcBef>
            </a:pPr>
            <a:r>
              <a:rPr lang="pt-BR" dirty="0" smtClean="0"/>
              <a:t>Second show that CCD are slow because their serial readout. To make fast we need more outputs and faster ones.</a:t>
            </a:r>
          </a:p>
          <a:p>
            <a:pPr eaLnBrk="1" hangingPunct="1">
              <a:spcBef>
                <a:spcPct val="0"/>
              </a:spcBef>
            </a:pPr>
            <a:r>
              <a:rPr lang="pt-BR" dirty="0" smtClean="0"/>
              <a:t>Third for a 48 output CCD we need about 10 Leach systems (~ 4 feet tall and 140 lbs)</a:t>
            </a:r>
          </a:p>
          <a:p>
            <a:pPr eaLnBrk="1" hangingPunct="1">
              <a:spcBef>
                <a:spcPct val="0"/>
              </a:spcBef>
            </a:pPr>
            <a:r>
              <a:rPr lang="pt-BR" dirty="0" smtClean="0"/>
              <a:t>Forth we have a solution for the FCRIC</a:t>
            </a:r>
          </a:p>
          <a:p>
            <a:pPr eaLnBrk="1" hangingPunct="1">
              <a:spcBef>
                <a:spcPct val="0"/>
              </a:spcBef>
            </a:pPr>
            <a:r>
              <a:rPr lang="pt-BR" dirty="0" smtClean="0"/>
              <a:t>Fifth what about the sensor there is no one available at the time... We might have to make them </a:t>
            </a:r>
          </a:p>
          <a:p>
            <a:pPr eaLnBrk="1" hangingPunct="1">
              <a:spcBef>
                <a:spcPct val="0"/>
              </a:spcBef>
            </a:pPr>
            <a:r>
              <a:rPr lang="pt-BR" dirty="0" smtClean="0"/>
              <a:t>Comercial CCD -&gt; not available!!</a:t>
            </a:r>
          </a:p>
          <a:p>
            <a:pPr eaLnBrk="1" hangingPunct="1">
              <a:spcBef>
                <a:spcPct val="0"/>
              </a:spcBef>
            </a:pPr>
            <a:r>
              <a:rPr lang="pt-BR" dirty="0" smtClean="0"/>
              <a:t>4 port readout </a:t>
            </a:r>
          </a:p>
          <a:p>
            <a:pPr eaLnBrk="1" hangingPunct="1">
              <a:spcBef>
                <a:spcPct val="0"/>
              </a:spcBef>
            </a:pPr>
            <a:r>
              <a:rPr lang="pt-BR" dirty="0" smtClean="0"/>
              <a:t>96 port readout -&gt; big</a:t>
            </a:r>
          </a:p>
          <a:p>
            <a:pPr eaLnBrk="1" hangingPunct="1">
              <a:spcBef>
                <a:spcPct val="0"/>
              </a:spcBef>
            </a:pPr>
            <a:r>
              <a:rPr lang="pt-BR" dirty="0" smtClean="0"/>
              <a:t>Solution -&gt; very compact single chip ADC and readout</a:t>
            </a:r>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2B158C-3783-444F-AF77-AB08DFCAB905}" type="slidenum">
              <a:rPr lang="en-US" smtClean="0">
                <a:latin typeface="Optima"/>
                <a:ea typeface="ヒラギノ角ゴ ProN W3"/>
                <a:cs typeface="ヒラギノ角ゴ ProN W3"/>
                <a:sym typeface="Optima"/>
              </a:rPr>
              <a:pPr/>
              <a:t>9</a:t>
            </a:fld>
            <a:endParaRPr lang="en-US" smtClean="0">
              <a:latin typeface="Optima"/>
              <a:ea typeface="ヒラギノ角ゴ ProN W3"/>
              <a:cs typeface="ヒラギノ角ゴ ProN W3"/>
              <a:sym typeface="Optim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b="1" dirty="0" smtClean="0"/>
              <a:t>Goal: Show that convencional/discrete ADC&amp;readout takes a lot of space, are heavy and unpractical for fast CCDs with lots of outputs and that’s why we needed to build an IC for that. No commercial CCD available for the speeds we are targeting (just bring the question, solutuion comes later)</a:t>
            </a:r>
          </a:p>
          <a:p>
            <a:pPr eaLnBrk="1" hangingPunct="1">
              <a:spcBef>
                <a:spcPct val="0"/>
              </a:spcBef>
            </a:pPr>
            <a:r>
              <a:rPr lang="pt-BR" dirty="0" smtClean="0"/>
              <a:t>1- Why CCDs</a:t>
            </a:r>
            <a:r>
              <a:rPr lang="pt-BR" baseline="0" dirty="0" smtClean="0"/>
              <a:t> are slow, in one end it can be a single port CCD... Too slow</a:t>
            </a:r>
          </a:p>
          <a:p>
            <a:pPr eaLnBrk="1" hangingPunct="1">
              <a:spcBef>
                <a:spcPct val="0"/>
              </a:spcBef>
            </a:pPr>
            <a:r>
              <a:rPr lang="pt-BR" baseline="0" dirty="0" smtClean="0"/>
              <a:t>2- on the other end it can be really fast, too fast for the specs, not needed and creates the fanout problem that we can solve but dont need</a:t>
            </a:r>
          </a:p>
          <a:p>
            <a:pPr eaLnBrk="1" hangingPunct="1">
              <a:spcBef>
                <a:spcPct val="0"/>
              </a:spcBef>
            </a:pPr>
            <a:r>
              <a:rPr lang="pt-BR" baseline="0" dirty="0" smtClean="0"/>
              <a:t>3- A good compromise: almos column parrallel, show the specs for the  LBNL CCD</a:t>
            </a:r>
          </a:p>
          <a:p>
            <a:pPr eaLnBrk="1" hangingPunct="1">
              <a:spcBef>
                <a:spcPct val="0"/>
              </a:spcBef>
            </a:pPr>
            <a:r>
              <a:rPr lang="pt-BR" baseline="0" dirty="0" smtClean="0"/>
              <a:t>4- Show that we need to implement 3 blocks to have a complete camera system</a:t>
            </a:r>
          </a:p>
          <a:p>
            <a:pPr eaLnBrk="1" hangingPunct="1">
              <a:spcBef>
                <a:spcPct val="0"/>
              </a:spcBef>
            </a:pPr>
            <a:endParaRPr lang="pt-BR" dirty="0" smtClean="0"/>
          </a:p>
          <a:p>
            <a:pPr eaLnBrk="1" hangingPunct="1">
              <a:spcBef>
                <a:spcPct val="0"/>
              </a:spcBef>
            </a:pPr>
            <a:r>
              <a:rPr lang="pt-BR" dirty="0" smtClean="0"/>
              <a:t>Details</a:t>
            </a:r>
          </a:p>
          <a:p>
            <a:pPr eaLnBrk="1" hangingPunct="1">
              <a:spcBef>
                <a:spcPct val="0"/>
              </a:spcBef>
            </a:pPr>
            <a:endParaRPr lang="pt-BR" dirty="0" smtClean="0"/>
          </a:p>
          <a:p>
            <a:pPr eaLnBrk="1" hangingPunct="1">
              <a:spcBef>
                <a:spcPct val="0"/>
              </a:spcBef>
            </a:pPr>
            <a:r>
              <a:rPr lang="pt-BR" dirty="0" smtClean="0"/>
              <a:t>First show the discrete version of ADC/RO electronics for a 4 port CCD. Example Leach controller</a:t>
            </a:r>
          </a:p>
          <a:p>
            <a:pPr eaLnBrk="1" hangingPunct="1">
              <a:spcBef>
                <a:spcPct val="0"/>
              </a:spcBef>
            </a:pPr>
            <a:r>
              <a:rPr lang="pt-BR" dirty="0" smtClean="0"/>
              <a:t>Second show that CCD are slow because their serial readout. To make fast we need more outputs and faster ones.</a:t>
            </a:r>
          </a:p>
          <a:p>
            <a:pPr eaLnBrk="1" hangingPunct="1">
              <a:spcBef>
                <a:spcPct val="0"/>
              </a:spcBef>
            </a:pPr>
            <a:r>
              <a:rPr lang="pt-BR" dirty="0" smtClean="0"/>
              <a:t>Third for a 48 output CCD we need about 10 Leach systems (~ 4 feet tall and 140 lbs)</a:t>
            </a:r>
          </a:p>
          <a:p>
            <a:pPr eaLnBrk="1" hangingPunct="1">
              <a:spcBef>
                <a:spcPct val="0"/>
              </a:spcBef>
            </a:pPr>
            <a:r>
              <a:rPr lang="pt-BR" dirty="0" smtClean="0"/>
              <a:t>Forth we have a solution for the FCRIC</a:t>
            </a:r>
          </a:p>
          <a:p>
            <a:pPr eaLnBrk="1" hangingPunct="1">
              <a:spcBef>
                <a:spcPct val="0"/>
              </a:spcBef>
            </a:pPr>
            <a:r>
              <a:rPr lang="pt-BR" dirty="0" smtClean="0"/>
              <a:t>Fifth what about the sensor there is no one available at the time... We might have to make them </a:t>
            </a:r>
          </a:p>
          <a:p>
            <a:pPr eaLnBrk="1" hangingPunct="1">
              <a:spcBef>
                <a:spcPct val="0"/>
              </a:spcBef>
            </a:pPr>
            <a:r>
              <a:rPr lang="pt-BR" dirty="0" smtClean="0"/>
              <a:t>Comercial CCD -&gt; not available!!</a:t>
            </a:r>
          </a:p>
          <a:p>
            <a:pPr eaLnBrk="1" hangingPunct="1">
              <a:spcBef>
                <a:spcPct val="0"/>
              </a:spcBef>
            </a:pPr>
            <a:r>
              <a:rPr lang="pt-BR" dirty="0" smtClean="0"/>
              <a:t>4 port readout </a:t>
            </a:r>
          </a:p>
          <a:p>
            <a:pPr eaLnBrk="1" hangingPunct="1">
              <a:spcBef>
                <a:spcPct val="0"/>
              </a:spcBef>
            </a:pPr>
            <a:r>
              <a:rPr lang="pt-BR" dirty="0" smtClean="0"/>
              <a:t>96 port readout -&gt; big</a:t>
            </a:r>
          </a:p>
          <a:p>
            <a:pPr eaLnBrk="1" hangingPunct="1">
              <a:spcBef>
                <a:spcPct val="0"/>
              </a:spcBef>
            </a:pPr>
            <a:r>
              <a:rPr lang="pt-BR" dirty="0" smtClean="0"/>
              <a:t>Solution -&gt; very compact single chip ADC and readout</a:t>
            </a:r>
            <a:endParaRPr 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2B158C-3783-444F-AF77-AB08DFCAB905}" type="slidenum">
              <a:rPr lang="en-US" smtClean="0">
                <a:latin typeface="Optima"/>
                <a:ea typeface="ヒラギノ角ゴ ProN W3"/>
                <a:cs typeface="ヒラギノ角ゴ ProN W3"/>
                <a:sym typeface="Optima"/>
              </a:rPr>
              <a:pPr/>
              <a:t>10</a:t>
            </a:fld>
            <a:endParaRPr lang="en-US" smtClean="0">
              <a:latin typeface="Optima"/>
              <a:ea typeface="ヒラギノ角ゴ ProN W3"/>
              <a:cs typeface="ヒラギノ角ゴ ProN W3"/>
              <a:sym typeface="Optim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lbl.gov/"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355600" y="6553200"/>
            <a:ext cx="1905000" cy="152400"/>
          </a:xfrm>
          <a:prstGeom prst="rect">
            <a:avLst/>
          </a:prstGeom>
          <a:noFill/>
          <a:ln w="9525">
            <a:noFill/>
            <a:miter lim="800000"/>
            <a:headEnd/>
            <a:tailEnd/>
          </a:ln>
          <a:effectLst/>
        </p:spPr>
        <p:txBody>
          <a:bodyPr/>
          <a:lstStyle/>
          <a:p>
            <a:r>
              <a:rPr lang="en-US" sz="1400" i="1" dirty="0" smtClean="0">
                <a:latin typeface="Times New Roman" pitchFamily="18" charset="0"/>
              </a:rPr>
              <a:t>September 21, 2010</a:t>
            </a:r>
            <a:endParaRPr lang="en-US" sz="1400" i="1" dirty="0">
              <a:latin typeface="Times New Roman" pitchFamily="18" charset="0"/>
            </a:endParaRPr>
          </a:p>
        </p:txBody>
      </p:sp>
      <p:sp>
        <p:nvSpPr>
          <p:cNvPr id="1032" name="Rectangle 8"/>
          <p:cNvSpPr>
            <a:spLocks noChangeArrowheads="1"/>
          </p:cNvSpPr>
          <p:nvPr userDrawn="1"/>
        </p:nvSpPr>
        <p:spPr bwMode="auto">
          <a:xfrm>
            <a:off x="2971800" y="6553200"/>
            <a:ext cx="3352800" cy="152400"/>
          </a:xfrm>
          <a:prstGeom prst="rect">
            <a:avLst/>
          </a:prstGeom>
          <a:noFill/>
          <a:ln w="9525">
            <a:noFill/>
            <a:miter lim="800000"/>
            <a:headEnd/>
            <a:tailEnd/>
          </a:ln>
          <a:effectLst/>
        </p:spPr>
        <p:txBody>
          <a:bodyPr/>
          <a:lstStyle/>
          <a:p>
            <a:pPr algn="ctr"/>
            <a:r>
              <a:rPr lang="en-US" sz="1400" i="1" dirty="0" smtClean="0">
                <a:latin typeface="Times New Roman" pitchFamily="18" charset="0"/>
              </a:rPr>
              <a:t>LBNL @ SRI 2010 Detector</a:t>
            </a:r>
            <a:r>
              <a:rPr lang="en-US" sz="1400" i="1" baseline="0" dirty="0" smtClean="0">
                <a:latin typeface="Times New Roman" pitchFamily="18" charset="0"/>
              </a:rPr>
              <a:t> workshop</a:t>
            </a:r>
            <a:endParaRPr lang="en-US" sz="1400" i="1" dirty="0">
              <a:latin typeface="Times New Roman" pitchFamily="18" charset="0"/>
            </a:endParaRPr>
          </a:p>
        </p:txBody>
      </p:sp>
      <p:sp>
        <p:nvSpPr>
          <p:cNvPr id="1033" name="Rectangle 9"/>
          <p:cNvSpPr>
            <a:spLocks noChangeArrowheads="1"/>
          </p:cNvSpPr>
          <p:nvPr userDrawn="1"/>
        </p:nvSpPr>
        <p:spPr bwMode="auto">
          <a:xfrm>
            <a:off x="6794500" y="6553200"/>
            <a:ext cx="1905000" cy="152400"/>
          </a:xfrm>
          <a:prstGeom prst="rect">
            <a:avLst/>
          </a:prstGeom>
          <a:noFill/>
          <a:ln w="9525">
            <a:noFill/>
            <a:miter lim="800000"/>
            <a:headEnd/>
            <a:tailEnd/>
          </a:ln>
          <a:effectLst/>
        </p:spPr>
        <p:txBody>
          <a:bodyPr/>
          <a:lstStyle/>
          <a:p>
            <a:pPr algn="r"/>
            <a:fld id="{10C092CD-1A3A-4356-AE41-840DB094D0F5}" type="slidenum">
              <a:rPr lang="en-US" sz="1400" i="1">
                <a:latin typeface="Times New Roman" pitchFamily="18" charset="0"/>
              </a:rPr>
              <a:pPr algn="r"/>
              <a:t>‹#›</a:t>
            </a:fld>
            <a:endParaRPr lang="en-US" sz="1400" i="1" dirty="0">
              <a:latin typeface="Times New Roman" pitchFamily="18" charset="0"/>
            </a:endParaRPr>
          </a:p>
        </p:txBody>
      </p:sp>
      <p:sp>
        <p:nvSpPr>
          <p:cNvPr id="1034" name="Line 10"/>
          <p:cNvSpPr>
            <a:spLocks noChangeShapeType="1"/>
          </p:cNvSpPr>
          <p:nvPr userDrawn="1"/>
        </p:nvSpPr>
        <p:spPr bwMode="auto">
          <a:xfrm flipH="1" flipV="1">
            <a:off x="1123949" y="836612"/>
            <a:ext cx="8020050" cy="1587"/>
          </a:xfrm>
          <a:prstGeom prst="line">
            <a:avLst/>
          </a:prstGeom>
          <a:noFill/>
          <a:ln w="76200">
            <a:solidFill>
              <a:srgbClr val="00279F"/>
            </a:solidFill>
            <a:round/>
            <a:headEnd/>
            <a:tailEnd/>
          </a:ln>
          <a:effectLst/>
        </p:spPr>
        <p:txBody>
          <a:bodyPr wrap="none" anchor="ctr"/>
          <a:lstStyle/>
          <a:p>
            <a:endParaRPr lang="en-US" dirty="0"/>
          </a:p>
        </p:txBody>
      </p:sp>
      <p:sp>
        <p:nvSpPr>
          <p:cNvPr id="1035" name="Line 11"/>
          <p:cNvSpPr>
            <a:spLocks noChangeShapeType="1"/>
          </p:cNvSpPr>
          <p:nvPr userDrawn="1"/>
        </p:nvSpPr>
        <p:spPr bwMode="auto">
          <a:xfrm flipH="1">
            <a:off x="0" y="6553200"/>
            <a:ext cx="9144000" cy="0"/>
          </a:xfrm>
          <a:prstGeom prst="line">
            <a:avLst/>
          </a:prstGeom>
          <a:noFill/>
          <a:ln w="76200">
            <a:solidFill>
              <a:srgbClr val="00279F"/>
            </a:solidFill>
            <a:round/>
            <a:headEnd/>
            <a:tailEnd/>
          </a:ln>
          <a:effectLst/>
        </p:spPr>
        <p:txBody>
          <a:bodyPr wrap="none" anchor="ctr"/>
          <a:lstStyle/>
          <a:p>
            <a:endParaRPr lang="en-US" dirty="0"/>
          </a:p>
        </p:txBody>
      </p:sp>
      <p:pic>
        <p:nvPicPr>
          <p:cNvPr id="78850" name="Picture 2" descr="Berkeley Lab ">
            <a:hlinkClick r:id="rId14"/>
          </p:cNvPr>
          <p:cNvPicPr>
            <a:picLocks noChangeAspect="1" noChangeArrowheads="1"/>
          </p:cNvPicPr>
          <p:nvPr userDrawn="1"/>
        </p:nvPicPr>
        <p:blipFill>
          <a:blip r:embed="rId15" cstate="print"/>
          <a:srcRect/>
          <a:stretch>
            <a:fillRect/>
          </a:stretch>
        </p:blipFill>
        <p:spPr bwMode="auto">
          <a:xfrm>
            <a:off x="76200" y="76200"/>
            <a:ext cx="1024467" cy="6858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22.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C:\Documents%20and%20Settings\ddoering.LBL\Desktop\SRI2010\BL_9_0_1movie1.wmv" TargetMode="Externa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www.als.lbl.gov/"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srcRect/>
          <a:stretch>
            <a:fillRect/>
          </a:stretch>
        </p:blipFill>
        <p:spPr bwMode="auto">
          <a:xfrm>
            <a:off x="304800" y="1600200"/>
            <a:ext cx="8458200" cy="4525963"/>
          </a:xfrm>
          <a:prstGeom prst="rect">
            <a:avLst/>
          </a:prstGeom>
          <a:noFill/>
          <a:ln w="12700">
            <a:noFill/>
            <a:miter lim="800000"/>
            <a:headEnd/>
            <a:tailEnd/>
          </a:ln>
        </p:spPr>
      </p:pic>
      <p:sp>
        <p:nvSpPr>
          <p:cNvPr id="2" name="Title 1"/>
          <p:cNvSpPr>
            <a:spLocks noGrp="1"/>
          </p:cNvSpPr>
          <p:nvPr>
            <p:ph type="ctrTitle"/>
          </p:nvPr>
        </p:nvSpPr>
        <p:spPr>
          <a:xfrm>
            <a:off x="685800" y="1447800"/>
            <a:ext cx="7772400" cy="1470025"/>
          </a:xfrm>
        </p:spPr>
        <p:txBody>
          <a:bodyPr>
            <a:normAutofit fontScale="90000"/>
          </a:bodyPr>
          <a:lstStyle/>
          <a:p>
            <a:r>
              <a:rPr lang="en-US" dirty="0" smtClean="0">
                <a:solidFill>
                  <a:schemeClr val="accent3"/>
                </a:solidFill>
                <a:effectLst>
                  <a:outerShdw blurRad="38100" dist="38100" dir="2700000" algn="tl">
                    <a:srgbClr val="000000">
                      <a:alpha val="43137"/>
                    </a:srgbClr>
                  </a:outerShdw>
                </a:effectLst>
              </a:rPr>
              <a:t>Detector Developments at Lawrence Berkeley National Lab. </a:t>
            </a:r>
            <a:endParaRPr lang="en-US" sz="2400" dirty="0">
              <a:solidFill>
                <a:schemeClr val="accent3"/>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638800" y="3505200"/>
            <a:ext cx="3200400" cy="990600"/>
          </a:xfrm>
        </p:spPr>
        <p:txBody>
          <a:bodyPr>
            <a:normAutofit/>
          </a:bodyPr>
          <a:lstStyle/>
          <a:p>
            <a:r>
              <a:rPr lang="en-US" sz="2800" dirty="0" smtClean="0">
                <a:solidFill>
                  <a:schemeClr val="bg1"/>
                </a:solidFill>
                <a:effectLst>
                  <a:outerShdw blurRad="38100" dist="38100" dir="2700000" algn="tl">
                    <a:srgbClr val="000000">
                      <a:alpha val="43137"/>
                    </a:srgbClr>
                  </a:outerShdw>
                </a:effectLst>
              </a:rPr>
              <a:t>Dionisio Doering</a:t>
            </a:r>
          </a:p>
          <a:p>
            <a:r>
              <a:rPr lang="en-US" sz="1800" dirty="0" smtClean="0">
                <a:solidFill>
                  <a:schemeClr val="bg1"/>
                </a:solidFill>
                <a:effectLst>
                  <a:outerShdw blurRad="38100" dist="38100" dir="2700000" algn="tl">
                    <a:srgbClr val="000000">
                      <a:alpha val="43137"/>
                    </a:srgbClr>
                  </a:outerShdw>
                </a:effectLst>
              </a:rPr>
              <a:t>ddoering@lbl.gov</a:t>
            </a:r>
          </a:p>
          <a:p>
            <a:endParaRPr lang="en-US" dirty="0" smtClean="0">
              <a:effectLst>
                <a:outerShdw blurRad="38100" dist="38100" dir="2700000" algn="tl">
                  <a:srgbClr val="000000">
                    <a:alpha val="43137"/>
                  </a:srgbClr>
                </a:outerShdw>
              </a:effectLst>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pPr>
              <a:defRPr/>
            </a:pPr>
            <a:r>
              <a:rPr lang="pt-BR" sz="3200" dirty="0" smtClean="0">
                <a:sym typeface="Futura" charset="0"/>
              </a:rPr>
              <a:t>Discrete CCD, ADC &amp; </a:t>
            </a:r>
            <a:br>
              <a:rPr lang="pt-BR" sz="3200" dirty="0" smtClean="0">
                <a:sym typeface="Futura" charset="0"/>
              </a:rPr>
            </a:br>
            <a:r>
              <a:rPr lang="pt-BR" sz="3200" dirty="0" smtClean="0">
                <a:sym typeface="Futura" charset="0"/>
              </a:rPr>
              <a:t>readout solution</a:t>
            </a:r>
            <a:endParaRPr lang="en-US" sz="3200" dirty="0">
              <a:sym typeface="Futura" charset="0"/>
            </a:endParaRPr>
          </a:p>
        </p:txBody>
      </p:sp>
      <p:sp>
        <p:nvSpPr>
          <p:cNvPr id="9227" name="Content Placeholder 15"/>
          <p:cNvSpPr>
            <a:spLocks noGrp="1"/>
          </p:cNvSpPr>
          <p:nvPr>
            <p:ph idx="1"/>
          </p:nvPr>
        </p:nvSpPr>
        <p:spPr bwMode="auto">
          <a:xfrm>
            <a:off x="228600" y="1905000"/>
            <a:ext cx="4714875" cy="3321844"/>
          </a:xfrm>
          <a:noFill/>
          <a:ln>
            <a:miter lim="800000"/>
            <a:headEnd/>
            <a:tailEnd/>
          </a:ln>
        </p:spPr>
        <p:txBody>
          <a:bodyPr vert="horz" wrap="square" lIns="64291" tIns="32146" rIns="64291" bIns="32146" numCol="1" anchor="t" anchorCtr="0" compatLnSpc="1">
            <a:prstTxWarp prst="textNoShape">
              <a:avLst/>
            </a:prstTxWarp>
          </a:bodyPr>
          <a:lstStyle/>
          <a:p>
            <a:pPr>
              <a:spcBef>
                <a:spcPts val="1266"/>
              </a:spcBef>
            </a:pPr>
            <a:r>
              <a:rPr lang="pt-BR" sz="2000" dirty="0" smtClean="0"/>
              <a:t>CCDs are intrinsically slow</a:t>
            </a:r>
          </a:p>
          <a:p>
            <a:pPr lvl="1">
              <a:spcBef>
                <a:spcPts val="1266"/>
              </a:spcBef>
            </a:pPr>
            <a:r>
              <a:rPr lang="pt-BR" sz="1800" dirty="0" smtClean="0"/>
              <a:t>Single output CCD</a:t>
            </a:r>
          </a:p>
          <a:p>
            <a:pPr lvl="1">
              <a:spcBef>
                <a:spcPts val="1266"/>
              </a:spcBef>
            </a:pPr>
            <a:r>
              <a:rPr lang="pt-BR" sz="1800" dirty="0" smtClean="0"/>
              <a:t>Column parallel CCD</a:t>
            </a:r>
          </a:p>
          <a:p>
            <a:pPr lvl="1">
              <a:spcBef>
                <a:spcPts val="1266"/>
              </a:spcBef>
            </a:pPr>
            <a:r>
              <a:rPr lang="pt-BR" sz="1800" dirty="0" smtClean="0"/>
              <a:t>Almost column parallel CCD</a:t>
            </a:r>
          </a:p>
          <a:p>
            <a:pPr>
              <a:spcBef>
                <a:spcPts val="1266"/>
              </a:spcBef>
            </a:pPr>
            <a:r>
              <a:rPr lang="pt-BR" sz="2200" dirty="0" smtClean="0"/>
              <a:t>LBNL FCCD</a:t>
            </a:r>
          </a:p>
          <a:p>
            <a:pPr lvl="1">
              <a:spcBef>
                <a:spcPts val="1266"/>
              </a:spcBef>
            </a:pPr>
            <a:r>
              <a:rPr lang="pt-BR" sz="1800" dirty="0" smtClean="0"/>
              <a:t>Multiple outputs (ex.48 per side)</a:t>
            </a:r>
          </a:p>
          <a:p>
            <a:pPr lvl="1">
              <a:spcBef>
                <a:spcPts val="1266"/>
              </a:spcBef>
            </a:pPr>
            <a:r>
              <a:rPr lang="pt-BR" sz="1800" dirty="0" smtClean="0"/>
              <a:t>Faster outputs (ex.1MHz)</a:t>
            </a:r>
          </a:p>
          <a:p>
            <a:pPr lvl="1">
              <a:spcBef>
                <a:spcPts val="1266"/>
              </a:spcBef>
            </a:pPr>
            <a:r>
              <a:rPr lang="pt-BR" sz="1800" dirty="0" smtClean="0"/>
              <a:t>200 fps</a:t>
            </a:r>
          </a:p>
        </p:txBody>
      </p:sp>
      <p:sp>
        <p:nvSpPr>
          <p:cNvPr id="465" name="Rectangle 464"/>
          <p:cNvSpPr/>
          <p:nvPr/>
        </p:nvSpPr>
        <p:spPr>
          <a:xfrm>
            <a:off x="533400" y="2743200"/>
            <a:ext cx="3048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6" name="Group 1315"/>
          <p:cNvGrpSpPr/>
          <p:nvPr/>
        </p:nvGrpSpPr>
        <p:grpSpPr>
          <a:xfrm>
            <a:off x="6248400" y="2057400"/>
            <a:ext cx="2121714" cy="2918848"/>
            <a:chOff x="5943600" y="2438400"/>
            <a:chExt cx="2121714" cy="2918848"/>
          </a:xfrm>
        </p:grpSpPr>
        <p:grpSp>
          <p:nvGrpSpPr>
            <p:cNvPr id="260" name="Group 259"/>
            <p:cNvGrpSpPr/>
            <p:nvPr/>
          </p:nvGrpSpPr>
          <p:grpSpPr>
            <a:xfrm>
              <a:off x="5943600" y="2438400"/>
              <a:ext cx="2121714" cy="2918848"/>
              <a:chOff x="3337302" y="2514600"/>
              <a:chExt cx="2121714" cy="2918848"/>
            </a:xfrm>
          </p:grpSpPr>
          <p:cxnSp>
            <p:nvCxnSpPr>
              <p:cNvPr id="133" name="Straight Connector 123"/>
              <p:cNvCxnSpPr>
                <a:cxnSpLocks noChangeShapeType="1"/>
                <a:stCxn id="183" idx="2"/>
              </p:cNvCxnSpPr>
              <p:nvPr/>
            </p:nvCxnSpPr>
            <p:spPr bwMode="auto">
              <a:xfrm rot="16200000" flipH="1">
                <a:off x="2860490" y="4416639"/>
                <a:ext cx="1232269" cy="1"/>
              </a:xfrm>
              <a:prstGeom prst="line">
                <a:avLst/>
              </a:prstGeom>
              <a:noFill/>
              <a:ln w="25400" algn="ctr">
                <a:solidFill>
                  <a:schemeClr val="tx1"/>
                </a:solidFill>
                <a:round/>
                <a:headEnd/>
                <a:tailEnd/>
              </a:ln>
            </p:spPr>
          </p:cxnSp>
          <p:cxnSp>
            <p:nvCxnSpPr>
              <p:cNvPr id="134" name="Straight Connector 124"/>
              <p:cNvCxnSpPr>
                <a:cxnSpLocks noChangeShapeType="1"/>
                <a:stCxn id="184" idx="2"/>
              </p:cNvCxnSpPr>
              <p:nvPr/>
            </p:nvCxnSpPr>
            <p:spPr bwMode="auto">
              <a:xfrm rot="16200000" flipH="1">
                <a:off x="3135064" y="4409956"/>
                <a:ext cx="1231709" cy="12808"/>
              </a:xfrm>
              <a:prstGeom prst="line">
                <a:avLst/>
              </a:prstGeom>
              <a:noFill/>
              <a:ln w="25400" algn="ctr">
                <a:solidFill>
                  <a:schemeClr val="tx1"/>
                </a:solidFill>
                <a:round/>
                <a:headEnd/>
                <a:tailEnd/>
              </a:ln>
            </p:spPr>
          </p:cxnSp>
          <p:cxnSp>
            <p:nvCxnSpPr>
              <p:cNvPr id="135" name="Straight Connector 125"/>
              <p:cNvCxnSpPr>
                <a:cxnSpLocks noChangeShapeType="1"/>
                <a:stCxn id="185" idx="2"/>
              </p:cNvCxnSpPr>
              <p:nvPr/>
            </p:nvCxnSpPr>
            <p:spPr bwMode="auto">
              <a:xfrm rot="16200000" flipH="1">
                <a:off x="3396550" y="4416360"/>
                <a:ext cx="1231710" cy="1"/>
              </a:xfrm>
              <a:prstGeom prst="line">
                <a:avLst/>
              </a:prstGeom>
              <a:noFill/>
              <a:ln w="25400" algn="ctr">
                <a:solidFill>
                  <a:schemeClr val="tx1"/>
                </a:solidFill>
                <a:round/>
                <a:headEnd/>
                <a:tailEnd/>
              </a:ln>
            </p:spPr>
          </p:cxnSp>
          <p:cxnSp>
            <p:nvCxnSpPr>
              <p:cNvPr id="136" name="Straight Connector 126"/>
              <p:cNvCxnSpPr>
                <a:cxnSpLocks noChangeShapeType="1"/>
                <a:stCxn id="186" idx="2"/>
              </p:cNvCxnSpPr>
              <p:nvPr/>
            </p:nvCxnSpPr>
            <p:spPr bwMode="auto">
              <a:xfrm rot="16200000" flipH="1">
                <a:off x="3664999" y="4415802"/>
                <a:ext cx="1231710" cy="1118"/>
              </a:xfrm>
              <a:prstGeom prst="line">
                <a:avLst/>
              </a:prstGeom>
              <a:noFill/>
              <a:ln w="25400" algn="ctr">
                <a:solidFill>
                  <a:schemeClr val="tx1"/>
                </a:solidFill>
                <a:round/>
                <a:headEnd/>
                <a:tailEnd/>
              </a:ln>
            </p:spPr>
          </p:cxnSp>
          <p:cxnSp>
            <p:nvCxnSpPr>
              <p:cNvPr id="137" name="Straight Connector 127"/>
              <p:cNvCxnSpPr>
                <a:cxnSpLocks noChangeShapeType="1"/>
                <a:stCxn id="187" idx="2"/>
              </p:cNvCxnSpPr>
              <p:nvPr/>
            </p:nvCxnSpPr>
            <p:spPr bwMode="auto">
              <a:xfrm rot="5400000">
                <a:off x="3931495" y="4416083"/>
                <a:ext cx="1232269" cy="1115"/>
              </a:xfrm>
              <a:prstGeom prst="line">
                <a:avLst/>
              </a:prstGeom>
              <a:noFill/>
              <a:ln w="25400" algn="ctr">
                <a:solidFill>
                  <a:schemeClr val="tx1"/>
                </a:solidFill>
                <a:round/>
                <a:headEnd/>
                <a:tailEnd/>
              </a:ln>
            </p:spPr>
          </p:cxnSp>
          <p:cxnSp>
            <p:nvCxnSpPr>
              <p:cNvPr id="138" name="Straight Connector 128"/>
              <p:cNvCxnSpPr>
                <a:cxnSpLocks noChangeShapeType="1"/>
                <a:stCxn id="188" idx="2"/>
              </p:cNvCxnSpPr>
              <p:nvPr/>
            </p:nvCxnSpPr>
            <p:spPr bwMode="auto">
              <a:xfrm rot="16200000" flipH="1">
                <a:off x="4206067" y="4410516"/>
                <a:ext cx="1231710" cy="11690"/>
              </a:xfrm>
              <a:prstGeom prst="line">
                <a:avLst/>
              </a:prstGeom>
              <a:noFill/>
              <a:ln w="25400" algn="ctr">
                <a:solidFill>
                  <a:schemeClr val="tx1"/>
                </a:solidFill>
                <a:round/>
                <a:headEnd/>
                <a:tailEnd/>
              </a:ln>
            </p:spPr>
          </p:cxnSp>
          <p:cxnSp>
            <p:nvCxnSpPr>
              <p:cNvPr id="139" name="Straight Connector 129"/>
              <p:cNvCxnSpPr>
                <a:cxnSpLocks noChangeShapeType="1"/>
                <a:stCxn id="189" idx="2"/>
              </p:cNvCxnSpPr>
              <p:nvPr/>
            </p:nvCxnSpPr>
            <p:spPr bwMode="auto">
              <a:xfrm rot="5400000">
                <a:off x="4467556" y="4415803"/>
                <a:ext cx="1231709" cy="1114"/>
              </a:xfrm>
              <a:prstGeom prst="line">
                <a:avLst/>
              </a:prstGeom>
              <a:noFill/>
              <a:ln w="25400" algn="ctr">
                <a:solidFill>
                  <a:schemeClr val="tx1"/>
                </a:solidFill>
                <a:round/>
                <a:headEnd/>
                <a:tailEnd/>
              </a:ln>
            </p:spPr>
          </p:cxnSp>
          <p:cxnSp>
            <p:nvCxnSpPr>
              <p:cNvPr id="140" name="Straight Connector 130"/>
              <p:cNvCxnSpPr>
                <a:cxnSpLocks noChangeShapeType="1"/>
                <a:stCxn id="190" idx="2"/>
              </p:cNvCxnSpPr>
              <p:nvPr/>
            </p:nvCxnSpPr>
            <p:spPr bwMode="auto">
              <a:xfrm rot="16200000" flipH="1">
                <a:off x="4736003" y="4416360"/>
                <a:ext cx="1231710" cy="1"/>
              </a:xfrm>
              <a:prstGeom prst="line">
                <a:avLst/>
              </a:prstGeom>
              <a:noFill/>
              <a:ln w="25400" algn="ctr">
                <a:solidFill>
                  <a:schemeClr val="tx1"/>
                </a:solidFill>
                <a:round/>
                <a:headEnd/>
                <a:tailEnd/>
              </a:ln>
            </p:spPr>
          </p:cxnSp>
          <p:cxnSp>
            <p:nvCxnSpPr>
              <p:cNvPr id="141" name="Straight Connector 115"/>
              <p:cNvCxnSpPr>
                <a:cxnSpLocks noChangeShapeType="1"/>
              </p:cNvCxnSpPr>
              <p:nvPr/>
            </p:nvCxnSpPr>
            <p:spPr bwMode="auto">
              <a:xfrm rot="5400000">
                <a:off x="2913509" y="3130795"/>
                <a:ext cx="1125115" cy="1117"/>
              </a:xfrm>
              <a:prstGeom prst="line">
                <a:avLst/>
              </a:prstGeom>
              <a:noFill/>
              <a:ln w="25400" algn="ctr">
                <a:solidFill>
                  <a:schemeClr val="tx1"/>
                </a:solidFill>
                <a:round/>
                <a:headEnd/>
                <a:tailEnd/>
              </a:ln>
            </p:spPr>
          </p:cxnSp>
          <p:cxnSp>
            <p:nvCxnSpPr>
              <p:cNvPr id="142" name="Straight Connector 116"/>
              <p:cNvCxnSpPr>
                <a:cxnSpLocks noChangeShapeType="1"/>
              </p:cNvCxnSpPr>
              <p:nvPr/>
            </p:nvCxnSpPr>
            <p:spPr bwMode="auto">
              <a:xfrm rot="5400000">
                <a:off x="3194206" y="3130236"/>
                <a:ext cx="1125115" cy="1117"/>
              </a:xfrm>
              <a:prstGeom prst="line">
                <a:avLst/>
              </a:prstGeom>
              <a:noFill/>
              <a:ln w="25400" algn="ctr">
                <a:solidFill>
                  <a:schemeClr val="tx1"/>
                </a:solidFill>
                <a:round/>
                <a:headEnd/>
                <a:tailEnd/>
              </a:ln>
            </p:spPr>
          </p:cxnSp>
          <p:cxnSp>
            <p:nvCxnSpPr>
              <p:cNvPr id="143" name="Straight Connector 117"/>
              <p:cNvCxnSpPr>
                <a:cxnSpLocks noChangeShapeType="1"/>
              </p:cNvCxnSpPr>
              <p:nvPr/>
            </p:nvCxnSpPr>
            <p:spPr bwMode="auto">
              <a:xfrm rot="5400000">
                <a:off x="3449291" y="3130236"/>
                <a:ext cx="1125115" cy="1117"/>
              </a:xfrm>
              <a:prstGeom prst="line">
                <a:avLst/>
              </a:prstGeom>
              <a:noFill/>
              <a:ln w="25400" algn="ctr">
                <a:solidFill>
                  <a:schemeClr val="tx1"/>
                </a:solidFill>
                <a:round/>
                <a:headEnd/>
                <a:tailEnd/>
              </a:ln>
            </p:spPr>
          </p:cxnSp>
          <p:cxnSp>
            <p:nvCxnSpPr>
              <p:cNvPr id="144" name="Straight Connector 118"/>
              <p:cNvCxnSpPr>
                <a:cxnSpLocks noChangeShapeType="1"/>
              </p:cNvCxnSpPr>
              <p:nvPr/>
            </p:nvCxnSpPr>
            <p:spPr bwMode="auto">
              <a:xfrm rot="5400000">
                <a:off x="3718298" y="3130236"/>
                <a:ext cx="1125115" cy="1117"/>
              </a:xfrm>
              <a:prstGeom prst="line">
                <a:avLst/>
              </a:prstGeom>
              <a:noFill/>
              <a:ln w="25400" algn="ctr">
                <a:solidFill>
                  <a:schemeClr val="tx1"/>
                </a:solidFill>
                <a:round/>
                <a:headEnd/>
                <a:tailEnd/>
              </a:ln>
            </p:spPr>
          </p:cxnSp>
          <p:cxnSp>
            <p:nvCxnSpPr>
              <p:cNvPr id="145" name="Straight Connector 119"/>
              <p:cNvCxnSpPr>
                <a:cxnSpLocks noChangeShapeType="1"/>
              </p:cNvCxnSpPr>
              <p:nvPr/>
            </p:nvCxnSpPr>
            <p:spPr bwMode="auto">
              <a:xfrm rot="5400000">
                <a:off x="3983956" y="3130795"/>
                <a:ext cx="1125115" cy="1117"/>
              </a:xfrm>
              <a:prstGeom prst="line">
                <a:avLst/>
              </a:prstGeom>
              <a:noFill/>
              <a:ln w="25400" algn="ctr">
                <a:solidFill>
                  <a:schemeClr val="tx1"/>
                </a:solidFill>
                <a:round/>
                <a:headEnd/>
                <a:tailEnd/>
              </a:ln>
            </p:spPr>
          </p:cxnSp>
          <p:cxnSp>
            <p:nvCxnSpPr>
              <p:cNvPr id="146" name="Straight Connector 120"/>
              <p:cNvCxnSpPr>
                <a:cxnSpLocks noChangeShapeType="1"/>
              </p:cNvCxnSpPr>
              <p:nvPr/>
            </p:nvCxnSpPr>
            <p:spPr bwMode="auto">
              <a:xfrm rot="5400000">
                <a:off x="4264652" y="3130236"/>
                <a:ext cx="1125115" cy="1117"/>
              </a:xfrm>
              <a:prstGeom prst="line">
                <a:avLst/>
              </a:prstGeom>
              <a:noFill/>
              <a:ln w="25400" algn="ctr">
                <a:solidFill>
                  <a:schemeClr val="tx1"/>
                </a:solidFill>
                <a:round/>
                <a:headEnd/>
                <a:tailEnd/>
              </a:ln>
            </p:spPr>
          </p:cxnSp>
          <p:cxnSp>
            <p:nvCxnSpPr>
              <p:cNvPr id="147" name="Straight Connector 121"/>
              <p:cNvCxnSpPr>
                <a:cxnSpLocks noChangeShapeType="1"/>
              </p:cNvCxnSpPr>
              <p:nvPr/>
            </p:nvCxnSpPr>
            <p:spPr bwMode="auto">
              <a:xfrm rot="5400000">
                <a:off x="4519737" y="3130236"/>
                <a:ext cx="1125115" cy="1117"/>
              </a:xfrm>
              <a:prstGeom prst="line">
                <a:avLst/>
              </a:prstGeom>
              <a:noFill/>
              <a:ln w="25400" algn="ctr">
                <a:solidFill>
                  <a:schemeClr val="tx1"/>
                </a:solidFill>
                <a:round/>
                <a:headEnd/>
                <a:tailEnd/>
              </a:ln>
            </p:spPr>
          </p:cxnSp>
          <p:cxnSp>
            <p:nvCxnSpPr>
              <p:cNvPr id="148" name="Straight Connector 122"/>
              <p:cNvCxnSpPr>
                <a:cxnSpLocks noChangeShapeType="1"/>
              </p:cNvCxnSpPr>
              <p:nvPr/>
            </p:nvCxnSpPr>
            <p:spPr bwMode="auto">
              <a:xfrm rot="5400000">
                <a:off x="4788744" y="3130236"/>
                <a:ext cx="1125115" cy="1117"/>
              </a:xfrm>
              <a:prstGeom prst="line">
                <a:avLst/>
              </a:prstGeom>
              <a:noFill/>
              <a:ln w="25400" algn="ctr">
                <a:solidFill>
                  <a:schemeClr val="tx1"/>
                </a:solidFill>
                <a:round/>
                <a:headEnd/>
                <a:tailEnd/>
              </a:ln>
            </p:spPr>
          </p:cxnSp>
          <p:sp>
            <p:nvSpPr>
              <p:cNvPr id="151" name="Rectangle 150"/>
              <p:cNvSpPr/>
              <p:nvPr/>
            </p:nvSpPr>
            <p:spPr bwMode="auto">
              <a:xfrm>
                <a:off x="3369469"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2" name="Rectangle 151"/>
              <p:cNvSpPr/>
              <p:nvPr/>
            </p:nvSpPr>
            <p:spPr bwMode="auto">
              <a:xfrm>
                <a:off x="3637359"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3" name="Rectangle 152"/>
              <p:cNvSpPr/>
              <p:nvPr/>
            </p:nvSpPr>
            <p:spPr bwMode="auto">
              <a:xfrm>
                <a:off x="3905250"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4" name="Rectangle 153"/>
              <p:cNvSpPr/>
              <p:nvPr/>
            </p:nvSpPr>
            <p:spPr bwMode="auto">
              <a:xfrm>
                <a:off x="4173141"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5" name="Rectangle 154"/>
              <p:cNvSpPr/>
              <p:nvPr/>
            </p:nvSpPr>
            <p:spPr bwMode="auto">
              <a:xfrm>
                <a:off x="4441031"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 name="Rectangle 155"/>
              <p:cNvSpPr/>
              <p:nvPr/>
            </p:nvSpPr>
            <p:spPr bwMode="auto">
              <a:xfrm>
                <a:off x="4708922"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7" name="Rectangle 156"/>
              <p:cNvSpPr/>
              <p:nvPr/>
            </p:nvSpPr>
            <p:spPr bwMode="auto">
              <a:xfrm>
                <a:off x="4976813"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8" name="Rectangle 157"/>
              <p:cNvSpPr/>
              <p:nvPr/>
            </p:nvSpPr>
            <p:spPr bwMode="auto">
              <a:xfrm>
                <a:off x="5244703"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9" name="Rectangle 27"/>
              <p:cNvSpPr>
                <a:spLocks noChangeArrowheads="1"/>
              </p:cNvSpPr>
              <p:nvPr/>
            </p:nvSpPr>
            <p:spPr bwMode="auto">
              <a:xfrm>
                <a:off x="3369469" y="2782545"/>
                <a:ext cx="214313" cy="214308"/>
              </a:xfrm>
              <a:prstGeom prst="rect">
                <a:avLst/>
              </a:prstGeom>
              <a:solidFill>
                <a:srgbClr val="FFFF00"/>
              </a:solidFill>
              <a:ln w="25400" algn="ctr">
                <a:noFill/>
                <a:round/>
                <a:headEnd/>
                <a:tailEnd/>
              </a:ln>
            </p:spPr>
            <p:txBody>
              <a:bodyPr/>
              <a:lstStyle/>
              <a:p>
                <a:endParaRPr lang="en-US"/>
              </a:p>
            </p:txBody>
          </p:sp>
          <p:sp>
            <p:nvSpPr>
              <p:cNvPr id="160" name="Rectangle 28"/>
              <p:cNvSpPr>
                <a:spLocks noChangeArrowheads="1"/>
              </p:cNvSpPr>
              <p:nvPr/>
            </p:nvSpPr>
            <p:spPr bwMode="auto">
              <a:xfrm>
                <a:off x="3637359" y="2782545"/>
                <a:ext cx="214313" cy="214308"/>
              </a:xfrm>
              <a:prstGeom prst="rect">
                <a:avLst/>
              </a:prstGeom>
              <a:solidFill>
                <a:srgbClr val="FFFF00"/>
              </a:solidFill>
              <a:ln w="25400" algn="ctr">
                <a:noFill/>
                <a:round/>
                <a:headEnd/>
                <a:tailEnd/>
              </a:ln>
            </p:spPr>
            <p:txBody>
              <a:bodyPr/>
              <a:lstStyle/>
              <a:p>
                <a:endParaRPr lang="en-US"/>
              </a:p>
            </p:txBody>
          </p:sp>
          <p:sp>
            <p:nvSpPr>
              <p:cNvPr id="161" name="Rectangle 29"/>
              <p:cNvSpPr>
                <a:spLocks noChangeArrowheads="1"/>
              </p:cNvSpPr>
              <p:nvPr/>
            </p:nvSpPr>
            <p:spPr bwMode="auto">
              <a:xfrm>
                <a:off x="3905250" y="2782545"/>
                <a:ext cx="214313" cy="214308"/>
              </a:xfrm>
              <a:prstGeom prst="rect">
                <a:avLst/>
              </a:prstGeom>
              <a:solidFill>
                <a:srgbClr val="FFFF00"/>
              </a:solidFill>
              <a:ln w="25400" algn="ctr">
                <a:noFill/>
                <a:round/>
                <a:headEnd/>
                <a:tailEnd/>
              </a:ln>
            </p:spPr>
            <p:txBody>
              <a:bodyPr/>
              <a:lstStyle/>
              <a:p>
                <a:endParaRPr lang="en-US"/>
              </a:p>
            </p:txBody>
          </p:sp>
          <p:sp>
            <p:nvSpPr>
              <p:cNvPr id="162" name="Rectangle 30"/>
              <p:cNvSpPr>
                <a:spLocks noChangeArrowheads="1"/>
              </p:cNvSpPr>
              <p:nvPr/>
            </p:nvSpPr>
            <p:spPr bwMode="auto">
              <a:xfrm>
                <a:off x="4173141" y="2782545"/>
                <a:ext cx="214313" cy="214308"/>
              </a:xfrm>
              <a:prstGeom prst="rect">
                <a:avLst/>
              </a:prstGeom>
              <a:solidFill>
                <a:srgbClr val="FFFF00"/>
              </a:solidFill>
              <a:ln w="25400" algn="ctr">
                <a:noFill/>
                <a:round/>
                <a:headEnd/>
                <a:tailEnd/>
              </a:ln>
            </p:spPr>
            <p:txBody>
              <a:bodyPr/>
              <a:lstStyle/>
              <a:p>
                <a:endParaRPr lang="en-US"/>
              </a:p>
            </p:txBody>
          </p:sp>
          <p:sp>
            <p:nvSpPr>
              <p:cNvPr id="163" name="Rectangle 31"/>
              <p:cNvSpPr>
                <a:spLocks noChangeArrowheads="1"/>
              </p:cNvSpPr>
              <p:nvPr/>
            </p:nvSpPr>
            <p:spPr bwMode="auto">
              <a:xfrm>
                <a:off x="4441031" y="2782545"/>
                <a:ext cx="214313" cy="214308"/>
              </a:xfrm>
              <a:prstGeom prst="rect">
                <a:avLst/>
              </a:prstGeom>
              <a:solidFill>
                <a:srgbClr val="FFFF00"/>
              </a:solidFill>
              <a:ln w="25400" algn="ctr">
                <a:noFill/>
                <a:round/>
                <a:headEnd/>
                <a:tailEnd/>
              </a:ln>
            </p:spPr>
            <p:txBody>
              <a:bodyPr/>
              <a:lstStyle/>
              <a:p>
                <a:endParaRPr lang="en-US"/>
              </a:p>
            </p:txBody>
          </p:sp>
          <p:sp>
            <p:nvSpPr>
              <p:cNvPr id="164" name="Rectangle 32"/>
              <p:cNvSpPr>
                <a:spLocks noChangeArrowheads="1"/>
              </p:cNvSpPr>
              <p:nvPr/>
            </p:nvSpPr>
            <p:spPr bwMode="auto">
              <a:xfrm>
                <a:off x="4708922" y="2782545"/>
                <a:ext cx="214313" cy="214308"/>
              </a:xfrm>
              <a:prstGeom prst="rect">
                <a:avLst/>
              </a:prstGeom>
              <a:solidFill>
                <a:srgbClr val="FFFF00"/>
              </a:solidFill>
              <a:ln w="25400" algn="ctr">
                <a:noFill/>
                <a:round/>
                <a:headEnd/>
                <a:tailEnd/>
              </a:ln>
            </p:spPr>
            <p:txBody>
              <a:bodyPr/>
              <a:lstStyle/>
              <a:p>
                <a:endParaRPr lang="en-US"/>
              </a:p>
            </p:txBody>
          </p:sp>
          <p:sp>
            <p:nvSpPr>
              <p:cNvPr id="165" name="Rectangle 33"/>
              <p:cNvSpPr>
                <a:spLocks noChangeArrowheads="1"/>
              </p:cNvSpPr>
              <p:nvPr/>
            </p:nvSpPr>
            <p:spPr bwMode="auto">
              <a:xfrm>
                <a:off x="4976813" y="2782545"/>
                <a:ext cx="214313" cy="214308"/>
              </a:xfrm>
              <a:prstGeom prst="rect">
                <a:avLst/>
              </a:prstGeom>
              <a:solidFill>
                <a:srgbClr val="FFFF00"/>
              </a:solidFill>
              <a:ln w="25400" algn="ctr">
                <a:noFill/>
                <a:round/>
                <a:headEnd/>
                <a:tailEnd/>
              </a:ln>
            </p:spPr>
            <p:txBody>
              <a:bodyPr/>
              <a:lstStyle/>
              <a:p>
                <a:endParaRPr lang="en-US"/>
              </a:p>
            </p:txBody>
          </p:sp>
          <p:sp>
            <p:nvSpPr>
              <p:cNvPr id="166" name="Rectangle 34"/>
              <p:cNvSpPr>
                <a:spLocks noChangeArrowheads="1"/>
              </p:cNvSpPr>
              <p:nvPr/>
            </p:nvSpPr>
            <p:spPr bwMode="auto">
              <a:xfrm>
                <a:off x="5244703" y="2782545"/>
                <a:ext cx="214313" cy="214308"/>
              </a:xfrm>
              <a:prstGeom prst="rect">
                <a:avLst/>
              </a:prstGeom>
              <a:solidFill>
                <a:srgbClr val="FFFF00"/>
              </a:solidFill>
              <a:ln w="25400" algn="ctr">
                <a:noFill/>
                <a:round/>
                <a:headEnd/>
                <a:tailEnd/>
              </a:ln>
            </p:spPr>
            <p:txBody>
              <a:bodyPr/>
              <a:lstStyle/>
              <a:p>
                <a:endParaRPr lang="en-US"/>
              </a:p>
            </p:txBody>
          </p:sp>
          <p:sp>
            <p:nvSpPr>
              <p:cNvPr id="167" name="Rectangle 35"/>
              <p:cNvSpPr>
                <a:spLocks noChangeArrowheads="1"/>
              </p:cNvSpPr>
              <p:nvPr/>
            </p:nvSpPr>
            <p:spPr bwMode="auto">
              <a:xfrm>
                <a:off x="3369469" y="3050429"/>
                <a:ext cx="214313" cy="214308"/>
              </a:xfrm>
              <a:prstGeom prst="rect">
                <a:avLst/>
              </a:prstGeom>
              <a:solidFill>
                <a:srgbClr val="FFFF00"/>
              </a:solidFill>
              <a:ln w="25400" algn="ctr">
                <a:noFill/>
                <a:round/>
                <a:headEnd/>
                <a:tailEnd/>
              </a:ln>
            </p:spPr>
            <p:txBody>
              <a:bodyPr/>
              <a:lstStyle/>
              <a:p>
                <a:endParaRPr lang="en-US"/>
              </a:p>
            </p:txBody>
          </p:sp>
          <p:sp>
            <p:nvSpPr>
              <p:cNvPr id="168" name="Rectangle 36"/>
              <p:cNvSpPr>
                <a:spLocks noChangeArrowheads="1"/>
              </p:cNvSpPr>
              <p:nvPr/>
            </p:nvSpPr>
            <p:spPr bwMode="auto">
              <a:xfrm>
                <a:off x="3637359" y="3050429"/>
                <a:ext cx="214313" cy="214308"/>
              </a:xfrm>
              <a:prstGeom prst="rect">
                <a:avLst/>
              </a:prstGeom>
              <a:solidFill>
                <a:srgbClr val="FFFF00"/>
              </a:solidFill>
              <a:ln w="25400" algn="ctr">
                <a:noFill/>
                <a:round/>
                <a:headEnd/>
                <a:tailEnd/>
              </a:ln>
            </p:spPr>
            <p:txBody>
              <a:bodyPr/>
              <a:lstStyle/>
              <a:p>
                <a:endParaRPr lang="en-US"/>
              </a:p>
            </p:txBody>
          </p:sp>
          <p:sp>
            <p:nvSpPr>
              <p:cNvPr id="169" name="Rectangle 37"/>
              <p:cNvSpPr>
                <a:spLocks noChangeArrowheads="1"/>
              </p:cNvSpPr>
              <p:nvPr/>
            </p:nvSpPr>
            <p:spPr bwMode="auto">
              <a:xfrm>
                <a:off x="3905250" y="3050429"/>
                <a:ext cx="214313" cy="214308"/>
              </a:xfrm>
              <a:prstGeom prst="rect">
                <a:avLst/>
              </a:prstGeom>
              <a:solidFill>
                <a:srgbClr val="FFFF00"/>
              </a:solidFill>
              <a:ln w="25400" algn="ctr">
                <a:noFill/>
                <a:round/>
                <a:headEnd/>
                <a:tailEnd/>
              </a:ln>
            </p:spPr>
            <p:txBody>
              <a:bodyPr/>
              <a:lstStyle/>
              <a:p>
                <a:endParaRPr lang="en-US"/>
              </a:p>
            </p:txBody>
          </p:sp>
          <p:sp>
            <p:nvSpPr>
              <p:cNvPr id="170" name="Rectangle 38"/>
              <p:cNvSpPr>
                <a:spLocks noChangeArrowheads="1"/>
              </p:cNvSpPr>
              <p:nvPr/>
            </p:nvSpPr>
            <p:spPr bwMode="auto">
              <a:xfrm>
                <a:off x="4173141" y="3050429"/>
                <a:ext cx="214313" cy="214308"/>
              </a:xfrm>
              <a:prstGeom prst="rect">
                <a:avLst/>
              </a:prstGeom>
              <a:solidFill>
                <a:srgbClr val="FFFF00"/>
              </a:solidFill>
              <a:ln w="25400" algn="ctr">
                <a:noFill/>
                <a:round/>
                <a:headEnd/>
                <a:tailEnd/>
              </a:ln>
            </p:spPr>
            <p:txBody>
              <a:bodyPr/>
              <a:lstStyle/>
              <a:p>
                <a:endParaRPr lang="en-US"/>
              </a:p>
            </p:txBody>
          </p:sp>
          <p:sp>
            <p:nvSpPr>
              <p:cNvPr id="171" name="Rectangle 39"/>
              <p:cNvSpPr>
                <a:spLocks noChangeArrowheads="1"/>
              </p:cNvSpPr>
              <p:nvPr/>
            </p:nvSpPr>
            <p:spPr bwMode="auto">
              <a:xfrm>
                <a:off x="4441031" y="3050429"/>
                <a:ext cx="214313" cy="214308"/>
              </a:xfrm>
              <a:prstGeom prst="rect">
                <a:avLst/>
              </a:prstGeom>
              <a:solidFill>
                <a:srgbClr val="FFFF00"/>
              </a:solidFill>
              <a:ln w="25400" algn="ctr">
                <a:noFill/>
                <a:round/>
                <a:headEnd/>
                <a:tailEnd/>
              </a:ln>
            </p:spPr>
            <p:txBody>
              <a:bodyPr/>
              <a:lstStyle/>
              <a:p>
                <a:endParaRPr lang="en-US"/>
              </a:p>
            </p:txBody>
          </p:sp>
          <p:sp>
            <p:nvSpPr>
              <p:cNvPr id="172" name="Rectangle 40"/>
              <p:cNvSpPr>
                <a:spLocks noChangeArrowheads="1"/>
              </p:cNvSpPr>
              <p:nvPr/>
            </p:nvSpPr>
            <p:spPr bwMode="auto">
              <a:xfrm>
                <a:off x="4708922" y="3050429"/>
                <a:ext cx="214313" cy="214308"/>
              </a:xfrm>
              <a:prstGeom prst="rect">
                <a:avLst/>
              </a:prstGeom>
              <a:solidFill>
                <a:srgbClr val="FFFF00"/>
              </a:solidFill>
              <a:ln w="25400" algn="ctr">
                <a:noFill/>
                <a:round/>
                <a:headEnd/>
                <a:tailEnd/>
              </a:ln>
            </p:spPr>
            <p:txBody>
              <a:bodyPr/>
              <a:lstStyle/>
              <a:p>
                <a:endParaRPr lang="en-US"/>
              </a:p>
            </p:txBody>
          </p:sp>
          <p:sp>
            <p:nvSpPr>
              <p:cNvPr id="173" name="Rectangle 41"/>
              <p:cNvSpPr>
                <a:spLocks noChangeArrowheads="1"/>
              </p:cNvSpPr>
              <p:nvPr/>
            </p:nvSpPr>
            <p:spPr bwMode="auto">
              <a:xfrm>
                <a:off x="4976813" y="3050429"/>
                <a:ext cx="214313" cy="214308"/>
              </a:xfrm>
              <a:prstGeom prst="rect">
                <a:avLst/>
              </a:prstGeom>
              <a:solidFill>
                <a:srgbClr val="FFFF00"/>
              </a:solidFill>
              <a:ln w="25400" algn="ctr">
                <a:noFill/>
                <a:round/>
                <a:headEnd/>
                <a:tailEnd/>
              </a:ln>
            </p:spPr>
            <p:txBody>
              <a:bodyPr/>
              <a:lstStyle/>
              <a:p>
                <a:endParaRPr lang="en-US"/>
              </a:p>
            </p:txBody>
          </p:sp>
          <p:sp>
            <p:nvSpPr>
              <p:cNvPr id="174" name="Rectangle 42"/>
              <p:cNvSpPr>
                <a:spLocks noChangeArrowheads="1"/>
              </p:cNvSpPr>
              <p:nvPr/>
            </p:nvSpPr>
            <p:spPr bwMode="auto">
              <a:xfrm>
                <a:off x="5244703" y="3050429"/>
                <a:ext cx="214313" cy="214308"/>
              </a:xfrm>
              <a:prstGeom prst="rect">
                <a:avLst/>
              </a:prstGeom>
              <a:solidFill>
                <a:srgbClr val="FFFF00"/>
              </a:solidFill>
              <a:ln w="25400" algn="ctr">
                <a:noFill/>
                <a:round/>
                <a:headEnd/>
                <a:tailEnd/>
              </a:ln>
            </p:spPr>
            <p:txBody>
              <a:bodyPr/>
              <a:lstStyle/>
              <a:p>
                <a:endParaRPr lang="en-US"/>
              </a:p>
            </p:txBody>
          </p:sp>
          <p:sp>
            <p:nvSpPr>
              <p:cNvPr id="175" name="Rectangle 43"/>
              <p:cNvSpPr>
                <a:spLocks noChangeArrowheads="1"/>
              </p:cNvSpPr>
              <p:nvPr/>
            </p:nvSpPr>
            <p:spPr bwMode="auto">
              <a:xfrm>
                <a:off x="3369469" y="3318314"/>
                <a:ext cx="214313" cy="214308"/>
              </a:xfrm>
              <a:prstGeom prst="rect">
                <a:avLst/>
              </a:prstGeom>
              <a:solidFill>
                <a:srgbClr val="FFFF00"/>
              </a:solidFill>
              <a:ln w="25400" algn="ctr">
                <a:noFill/>
                <a:round/>
                <a:headEnd/>
                <a:tailEnd/>
              </a:ln>
            </p:spPr>
            <p:txBody>
              <a:bodyPr/>
              <a:lstStyle/>
              <a:p>
                <a:endParaRPr lang="en-US"/>
              </a:p>
            </p:txBody>
          </p:sp>
          <p:sp>
            <p:nvSpPr>
              <p:cNvPr id="176" name="Rectangle 44"/>
              <p:cNvSpPr>
                <a:spLocks noChangeArrowheads="1"/>
              </p:cNvSpPr>
              <p:nvPr/>
            </p:nvSpPr>
            <p:spPr bwMode="auto">
              <a:xfrm>
                <a:off x="3637359" y="3318314"/>
                <a:ext cx="214313" cy="214308"/>
              </a:xfrm>
              <a:prstGeom prst="rect">
                <a:avLst/>
              </a:prstGeom>
              <a:solidFill>
                <a:srgbClr val="FFFF00"/>
              </a:solidFill>
              <a:ln w="25400" algn="ctr">
                <a:noFill/>
                <a:round/>
                <a:headEnd/>
                <a:tailEnd/>
              </a:ln>
            </p:spPr>
            <p:txBody>
              <a:bodyPr/>
              <a:lstStyle/>
              <a:p>
                <a:endParaRPr lang="en-US"/>
              </a:p>
            </p:txBody>
          </p:sp>
          <p:sp>
            <p:nvSpPr>
              <p:cNvPr id="177" name="Rectangle 45"/>
              <p:cNvSpPr>
                <a:spLocks noChangeArrowheads="1"/>
              </p:cNvSpPr>
              <p:nvPr/>
            </p:nvSpPr>
            <p:spPr bwMode="auto">
              <a:xfrm>
                <a:off x="3905250" y="3318314"/>
                <a:ext cx="214313" cy="214308"/>
              </a:xfrm>
              <a:prstGeom prst="rect">
                <a:avLst/>
              </a:prstGeom>
              <a:solidFill>
                <a:srgbClr val="FFFF00"/>
              </a:solidFill>
              <a:ln w="25400" algn="ctr">
                <a:noFill/>
                <a:round/>
                <a:headEnd/>
                <a:tailEnd/>
              </a:ln>
            </p:spPr>
            <p:txBody>
              <a:bodyPr/>
              <a:lstStyle/>
              <a:p>
                <a:endParaRPr lang="en-US"/>
              </a:p>
            </p:txBody>
          </p:sp>
          <p:sp>
            <p:nvSpPr>
              <p:cNvPr id="178" name="Rectangle 46"/>
              <p:cNvSpPr>
                <a:spLocks noChangeArrowheads="1"/>
              </p:cNvSpPr>
              <p:nvPr/>
            </p:nvSpPr>
            <p:spPr bwMode="auto">
              <a:xfrm>
                <a:off x="4173141" y="3318314"/>
                <a:ext cx="214313" cy="214308"/>
              </a:xfrm>
              <a:prstGeom prst="rect">
                <a:avLst/>
              </a:prstGeom>
              <a:solidFill>
                <a:srgbClr val="FFFF00"/>
              </a:solidFill>
              <a:ln w="25400" algn="ctr">
                <a:noFill/>
                <a:round/>
                <a:headEnd/>
                <a:tailEnd/>
              </a:ln>
            </p:spPr>
            <p:txBody>
              <a:bodyPr/>
              <a:lstStyle/>
              <a:p>
                <a:endParaRPr lang="en-US"/>
              </a:p>
            </p:txBody>
          </p:sp>
          <p:sp>
            <p:nvSpPr>
              <p:cNvPr id="179" name="Rectangle 47"/>
              <p:cNvSpPr>
                <a:spLocks noChangeArrowheads="1"/>
              </p:cNvSpPr>
              <p:nvPr/>
            </p:nvSpPr>
            <p:spPr bwMode="auto">
              <a:xfrm>
                <a:off x="4441031" y="3318314"/>
                <a:ext cx="214313" cy="214308"/>
              </a:xfrm>
              <a:prstGeom prst="rect">
                <a:avLst/>
              </a:prstGeom>
              <a:solidFill>
                <a:srgbClr val="FFFF00"/>
              </a:solidFill>
              <a:ln w="25400" algn="ctr">
                <a:noFill/>
                <a:round/>
                <a:headEnd/>
                <a:tailEnd/>
              </a:ln>
            </p:spPr>
            <p:txBody>
              <a:bodyPr/>
              <a:lstStyle/>
              <a:p>
                <a:endParaRPr lang="en-US"/>
              </a:p>
            </p:txBody>
          </p:sp>
          <p:sp>
            <p:nvSpPr>
              <p:cNvPr id="180" name="Rectangle 48"/>
              <p:cNvSpPr>
                <a:spLocks noChangeArrowheads="1"/>
              </p:cNvSpPr>
              <p:nvPr/>
            </p:nvSpPr>
            <p:spPr bwMode="auto">
              <a:xfrm>
                <a:off x="4708922" y="3318314"/>
                <a:ext cx="214313" cy="214308"/>
              </a:xfrm>
              <a:prstGeom prst="rect">
                <a:avLst/>
              </a:prstGeom>
              <a:solidFill>
                <a:srgbClr val="FFFF00"/>
              </a:solidFill>
              <a:ln w="25400" algn="ctr">
                <a:noFill/>
                <a:round/>
                <a:headEnd/>
                <a:tailEnd/>
              </a:ln>
            </p:spPr>
            <p:txBody>
              <a:bodyPr/>
              <a:lstStyle/>
              <a:p>
                <a:endParaRPr lang="en-US"/>
              </a:p>
            </p:txBody>
          </p:sp>
          <p:sp>
            <p:nvSpPr>
              <p:cNvPr id="181" name="Rectangle 49"/>
              <p:cNvSpPr>
                <a:spLocks noChangeArrowheads="1"/>
              </p:cNvSpPr>
              <p:nvPr/>
            </p:nvSpPr>
            <p:spPr bwMode="auto">
              <a:xfrm>
                <a:off x="4976813" y="3318314"/>
                <a:ext cx="214313" cy="214308"/>
              </a:xfrm>
              <a:prstGeom prst="rect">
                <a:avLst/>
              </a:prstGeom>
              <a:solidFill>
                <a:srgbClr val="FFFF00"/>
              </a:solidFill>
              <a:ln w="25400" algn="ctr">
                <a:noFill/>
                <a:round/>
                <a:headEnd/>
                <a:tailEnd/>
              </a:ln>
            </p:spPr>
            <p:txBody>
              <a:bodyPr/>
              <a:lstStyle/>
              <a:p>
                <a:endParaRPr lang="en-US"/>
              </a:p>
            </p:txBody>
          </p:sp>
          <p:sp>
            <p:nvSpPr>
              <p:cNvPr id="182" name="Rectangle 50"/>
              <p:cNvSpPr>
                <a:spLocks noChangeArrowheads="1"/>
              </p:cNvSpPr>
              <p:nvPr/>
            </p:nvSpPr>
            <p:spPr bwMode="auto">
              <a:xfrm>
                <a:off x="5244703" y="3318314"/>
                <a:ext cx="214313" cy="214308"/>
              </a:xfrm>
              <a:prstGeom prst="rect">
                <a:avLst/>
              </a:prstGeom>
              <a:solidFill>
                <a:srgbClr val="FFFF00"/>
              </a:solidFill>
              <a:ln w="25400" algn="ctr">
                <a:noFill/>
                <a:round/>
                <a:headEnd/>
                <a:tailEnd/>
              </a:ln>
            </p:spPr>
            <p:txBody>
              <a:bodyPr/>
              <a:lstStyle/>
              <a:p>
                <a:endParaRPr lang="en-US"/>
              </a:p>
            </p:txBody>
          </p:sp>
          <p:sp>
            <p:nvSpPr>
              <p:cNvPr id="183" name="Rectangle 51"/>
              <p:cNvSpPr>
                <a:spLocks noChangeArrowheads="1"/>
              </p:cNvSpPr>
              <p:nvPr/>
            </p:nvSpPr>
            <p:spPr bwMode="auto">
              <a:xfrm>
                <a:off x="3369469" y="3586198"/>
                <a:ext cx="214313" cy="214308"/>
              </a:xfrm>
              <a:prstGeom prst="rect">
                <a:avLst/>
              </a:prstGeom>
              <a:solidFill>
                <a:srgbClr val="FFFF00"/>
              </a:solidFill>
              <a:ln w="25400" algn="ctr">
                <a:noFill/>
                <a:round/>
                <a:headEnd/>
                <a:tailEnd/>
              </a:ln>
            </p:spPr>
            <p:txBody>
              <a:bodyPr/>
              <a:lstStyle/>
              <a:p>
                <a:endParaRPr lang="en-US"/>
              </a:p>
            </p:txBody>
          </p:sp>
          <p:sp>
            <p:nvSpPr>
              <p:cNvPr id="184" name="Rectangle 52"/>
              <p:cNvSpPr>
                <a:spLocks noChangeArrowheads="1"/>
              </p:cNvSpPr>
              <p:nvPr/>
            </p:nvSpPr>
            <p:spPr bwMode="auto">
              <a:xfrm>
                <a:off x="3637359" y="3586198"/>
                <a:ext cx="214313" cy="214308"/>
              </a:xfrm>
              <a:prstGeom prst="rect">
                <a:avLst/>
              </a:prstGeom>
              <a:solidFill>
                <a:srgbClr val="FFFF00"/>
              </a:solidFill>
              <a:ln w="25400" algn="ctr">
                <a:noFill/>
                <a:round/>
                <a:headEnd/>
                <a:tailEnd/>
              </a:ln>
            </p:spPr>
            <p:txBody>
              <a:bodyPr/>
              <a:lstStyle/>
              <a:p>
                <a:endParaRPr lang="en-US"/>
              </a:p>
            </p:txBody>
          </p:sp>
          <p:sp>
            <p:nvSpPr>
              <p:cNvPr id="185" name="Rectangle 53"/>
              <p:cNvSpPr>
                <a:spLocks noChangeArrowheads="1"/>
              </p:cNvSpPr>
              <p:nvPr/>
            </p:nvSpPr>
            <p:spPr bwMode="auto">
              <a:xfrm>
                <a:off x="3905250" y="3586198"/>
                <a:ext cx="214313" cy="214308"/>
              </a:xfrm>
              <a:prstGeom prst="rect">
                <a:avLst/>
              </a:prstGeom>
              <a:solidFill>
                <a:srgbClr val="FFFF00"/>
              </a:solidFill>
              <a:ln w="25400" algn="ctr">
                <a:noFill/>
                <a:round/>
                <a:headEnd/>
                <a:tailEnd/>
              </a:ln>
            </p:spPr>
            <p:txBody>
              <a:bodyPr/>
              <a:lstStyle/>
              <a:p>
                <a:endParaRPr lang="en-US"/>
              </a:p>
            </p:txBody>
          </p:sp>
          <p:sp>
            <p:nvSpPr>
              <p:cNvPr id="186" name="Rectangle 54"/>
              <p:cNvSpPr>
                <a:spLocks noChangeArrowheads="1"/>
              </p:cNvSpPr>
              <p:nvPr/>
            </p:nvSpPr>
            <p:spPr bwMode="auto">
              <a:xfrm>
                <a:off x="4173141" y="3586198"/>
                <a:ext cx="214313" cy="214308"/>
              </a:xfrm>
              <a:prstGeom prst="rect">
                <a:avLst/>
              </a:prstGeom>
              <a:solidFill>
                <a:srgbClr val="FFFF00"/>
              </a:solidFill>
              <a:ln w="25400" algn="ctr">
                <a:noFill/>
                <a:round/>
                <a:headEnd/>
                <a:tailEnd/>
              </a:ln>
            </p:spPr>
            <p:txBody>
              <a:bodyPr/>
              <a:lstStyle/>
              <a:p>
                <a:endParaRPr lang="en-US"/>
              </a:p>
            </p:txBody>
          </p:sp>
          <p:sp>
            <p:nvSpPr>
              <p:cNvPr id="187" name="Rectangle 55"/>
              <p:cNvSpPr>
                <a:spLocks noChangeArrowheads="1"/>
              </p:cNvSpPr>
              <p:nvPr/>
            </p:nvSpPr>
            <p:spPr bwMode="auto">
              <a:xfrm>
                <a:off x="4441031" y="3586198"/>
                <a:ext cx="214313" cy="214308"/>
              </a:xfrm>
              <a:prstGeom prst="rect">
                <a:avLst/>
              </a:prstGeom>
              <a:solidFill>
                <a:srgbClr val="FFFF00"/>
              </a:solidFill>
              <a:ln w="25400" algn="ctr">
                <a:noFill/>
                <a:round/>
                <a:headEnd/>
                <a:tailEnd/>
              </a:ln>
            </p:spPr>
            <p:txBody>
              <a:bodyPr/>
              <a:lstStyle/>
              <a:p>
                <a:endParaRPr lang="en-US"/>
              </a:p>
            </p:txBody>
          </p:sp>
          <p:sp>
            <p:nvSpPr>
              <p:cNvPr id="188" name="Rectangle 56"/>
              <p:cNvSpPr>
                <a:spLocks noChangeArrowheads="1"/>
              </p:cNvSpPr>
              <p:nvPr/>
            </p:nvSpPr>
            <p:spPr bwMode="auto">
              <a:xfrm>
                <a:off x="4708922" y="3586198"/>
                <a:ext cx="214313" cy="214308"/>
              </a:xfrm>
              <a:prstGeom prst="rect">
                <a:avLst/>
              </a:prstGeom>
              <a:solidFill>
                <a:srgbClr val="FFFF00"/>
              </a:solidFill>
              <a:ln w="25400" algn="ctr">
                <a:noFill/>
                <a:round/>
                <a:headEnd/>
                <a:tailEnd/>
              </a:ln>
            </p:spPr>
            <p:txBody>
              <a:bodyPr/>
              <a:lstStyle/>
              <a:p>
                <a:endParaRPr lang="en-US"/>
              </a:p>
            </p:txBody>
          </p:sp>
          <p:sp>
            <p:nvSpPr>
              <p:cNvPr id="189" name="Rectangle 57"/>
              <p:cNvSpPr>
                <a:spLocks noChangeArrowheads="1"/>
              </p:cNvSpPr>
              <p:nvPr/>
            </p:nvSpPr>
            <p:spPr bwMode="auto">
              <a:xfrm>
                <a:off x="4976813" y="3586198"/>
                <a:ext cx="214313" cy="214308"/>
              </a:xfrm>
              <a:prstGeom prst="rect">
                <a:avLst/>
              </a:prstGeom>
              <a:solidFill>
                <a:srgbClr val="FFFF00"/>
              </a:solidFill>
              <a:ln w="25400" algn="ctr">
                <a:noFill/>
                <a:round/>
                <a:headEnd/>
                <a:tailEnd/>
              </a:ln>
            </p:spPr>
            <p:txBody>
              <a:bodyPr/>
              <a:lstStyle/>
              <a:p>
                <a:endParaRPr lang="en-US"/>
              </a:p>
            </p:txBody>
          </p:sp>
          <p:sp>
            <p:nvSpPr>
              <p:cNvPr id="190" name="Rectangle 58"/>
              <p:cNvSpPr>
                <a:spLocks noChangeArrowheads="1"/>
              </p:cNvSpPr>
              <p:nvPr/>
            </p:nvSpPr>
            <p:spPr bwMode="auto">
              <a:xfrm>
                <a:off x="5244703" y="3586198"/>
                <a:ext cx="214313" cy="214308"/>
              </a:xfrm>
              <a:prstGeom prst="rect">
                <a:avLst/>
              </a:prstGeom>
              <a:solidFill>
                <a:srgbClr val="FFFF00"/>
              </a:solidFill>
              <a:ln w="25400" algn="ctr">
                <a:noFill/>
                <a:round/>
                <a:headEnd/>
                <a:tailEnd/>
              </a:ln>
            </p:spPr>
            <p:txBody>
              <a:bodyPr/>
              <a:lstStyle/>
              <a:p>
                <a:endParaRPr lang="en-US"/>
              </a:p>
            </p:txBody>
          </p:sp>
          <p:sp>
            <p:nvSpPr>
              <p:cNvPr id="191" name="Rectangle 59"/>
              <p:cNvSpPr>
                <a:spLocks noChangeArrowheads="1"/>
              </p:cNvSpPr>
              <p:nvPr/>
            </p:nvSpPr>
            <p:spPr bwMode="auto">
              <a:xfrm>
                <a:off x="3369469" y="3854083"/>
                <a:ext cx="214313" cy="214308"/>
              </a:xfrm>
              <a:prstGeom prst="rect">
                <a:avLst/>
              </a:prstGeom>
              <a:solidFill>
                <a:srgbClr val="FFFF00"/>
              </a:solidFill>
              <a:ln w="25400" algn="ctr">
                <a:noFill/>
                <a:round/>
                <a:headEnd/>
                <a:tailEnd/>
              </a:ln>
            </p:spPr>
            <p:txBody>
              <a:bodyPr/>
              <a:lstStyle/>
              <a:p>
                <a:endParaRPr lang="en-US"/>
              </a:p>
            </p:txBody>
          </p:sp>
          <p:sp>
            <p:nvSpPr>
              <p:cNvPr id="192" name="Rectangle 60"/>
              <p:cNvSpPr>
                <a:spLocks noChangeArrowheads="1"/>
              </p:cNvSpPr>
              <p:nvPr/>
            </p:nvSpPr>
            <p:spPr bwMode="auto">
              <a:xfrm>
                <a:off x="3637359" y="3854083"/>
                <a:ext cx="214313" cy="214308"/>
              </a:xfrm>
              <a:prstGeom prst="rect">
                <a:avLst/>
              </a:prstGeom>
              <a:solidFill>
                <a:srgbClr val="FFFF00"/>
              </a:solidFill>
              <a:ln w="25400" algn="ctr">
                <a:noFill/>
                <a:round/>
                <a:headEnd/>
                <a:tailEnd/>
              </a:ln>
            </p:spPr>
            <p:txBody>
              <a:bodyPr/>
              <a:lstStyle/>
              <a:p>
                <a:endParaRPr lang="en-US"/>
              </a:p>
            </p:txBody>
          </p:sp>
          <p:sp>
            <p:nvSpPr>
              <p:cNvPr id="193" name="Rectangle 61"/>
              <p:cNvSpPr>
                <a:spLocks noChangeArrowheads="1"/>
              </p:cNvSpPr>
              <p:nvPr/>
            </p:nvSpPr>
            <p:spPr bwMode="auto">
              <a:xfrm>
                <a:off x="3905250" y="3854083"/>
                <a:ext cx="214313" cy="214308"/>
              </a:xfrm>
              <a:prstGeom prst="rect">
                <a:avLst/>
              </a:prstGeom>
              <a:solidFill>
                <a:srgbClr val="FFFF00"/>
              </a:solidFill>
              <a:ln w="25400" algn="ctr">
                <a:noFill/>
                <a:round/>
                <a:headEnd/>
                <a:tailEnd/>
              </a:ln>
            </p:spPr>
            <p:txBody>
              <a:bodyPr/>
              <a:lstStyle/>
              <a:p>
                <a:endParaRPr lang="en-US"/>
              </a:p>
            </p:txBody>
          </p:sp>
          <p:sp>
            <p:nvSpPr>
              <p:cNvPr id="194" name="Rectangle 62"/>
              <p:cNvSpPr>
                <a:spLocks noChangeArrowheads="1"/>
              </p:cNvSpPr>
              <p:nvPr/>
            </p:nvSpPr>
            <p:spPr bwMode="auto">
              <a:xfrm>
                <a:off x="4173141" y="3854083"/>
                <a:ext cx="214313" cy="214308"/>
              </a:xfrm>
              <a:prstGeom prst="rect">
                <a:avLst/>
              </a:prstGeom>
              <a:solidFill>
                <a:srgbClr val="FFFF00"/>
              </a:solidFill>
              <a:ln w="25400" algn="ctr">
                <a:noFill/>
                <a:round/>
                <a:headEnd/>
                <a:tailEnd/>
              </a:ln>
            </p:spPr>
            <p:txBody>
              <a:bodyPr/>
              <a:lstStyle/>
              <a:p>
                <a:endParaRPr lang="en-US"/>
              </a:p>
            </p:txBody>
          </p:sp>
          <p:sp>
            <p:nvSpPr>
              <p:cNvPr id="195" name="Rectangle 63"/>
              <p:cNvSpPr>
                <a:spLocks noChangeArrowheads="1"/>
              </p:cNvSpPr>
              <p:nvPr/>
            </p:nvSpPr>
            <p:spPr bwMode="auto">
              <a:xfrm>
                <a:off x="4441031" y="3854083"/>
                <a:ext cx="214313" cy="214308"/>
              </a:xfrm>
              <a:prstGeom prst="rect">
                <a:avLst/>
              </a:prstGeom>
              <a:solidFill>
                <a:srgbClr val="FFFF00"/>
              </a:solidFill>
              <a:ln w="25400" algn="ctr">
                <a:noFill/>
                <a:round/>
                <a:headEnd/>
                <a:tailEnd/>
              </a:ln>
            </p:spPr>
            <p:txBody>
              <a:bodyPr/>
              <a:lstStyle/>
              <a:p>
                <a:endParaRPr lang="en-US"/>
              </a:p>
            </p:txBody>
          </p:sp>
          <p:sp>
            <p:nvSpPr>
              <p:cNvPr id="196" name="Rectangle 64"/>
              <p:cNvSpPr>
                <a:spLocks noChangeArrowheads="1"/>
              </p:cNvSpPr>
              <p:nvPr/>
            </p:nvSpPr>
            <p:spPr bwMode="auto">
              <a:xfrm>
                <a:off x="4708922" y="3854083"/>
                <a:ext cx="214313" cy="214308"/>
              </a:xfrm>
              <a:prstGeom prst="rect">
                <a:avLst/>
              </a:prstGeom>
              <a:solidFill>
                <a:srgbClr val="FFFF00"/>
              </a:solidFill>
              <a:ln w="25400" algn="ctr">
                <a:noFill/>
                <a:round/>
                <a:headEnd/>
                <a:tailEnd/>
              </a:ln>
            </p:spPr>
            <p:txBody>
              <a:bodyPr/>
              <a:lstStyle/>
              <a:p>
                <a:endParaRPr lang="en-US"/>
              </a:p>
            </p:txBody>
          </p:sp>
          <p:sp>
            <p:nvSpPr>
              <p:cNvPr id="197" name="Rectangle 65"/>
              <p:cNvSpPr>
                <a:spLocks noChangeArrowheads="1"/>
              </p:cNvSpPr>
              <p:nvPr/>
            </p:nvSpPr>
            <p:spPr bwMode="auto">
              <a:xfrm>
                <a:off x="4976813" y="3854083"/>
                <a:ext cx="214313" cy="214308"/>
              </a:xfrm>
              <a:prstGeom prst="rect">
                <a:avLst/>
              </a:prstGeom>
              <a:solidFill>
                <a:srgbClr val="FFFF00"/>
              </a:solidFill>
              <a:ln w="25400" algn="ctr">
                <a:noFill/>
                <a:round/>
                <a:headEnd/>
                <a:tailEnd/>
              </a:ln>
            </p:spPr>
            <p:txBody>
              <a:bodyPr/>
              <a:lstStyle/>
              <a:p>
                <a:endParaRPr lang="en-US"/>
              </a:p>
            </p:txBody>
          </p:sp>
          <p:sp>
            <p:nvSpPr>
              <p:cNvPr id="198" name="Rectangle 66"/>
              <p:cNvSpPr>
                <a:spLocks noChangeArrowheads="1"/>
              </p:cNvSpPr>
              <p:nvPr/>
            </p:nvSpPr>
            <p:spPr bwMode="auto">
              <a:xfrm>
                <a:off x="5244703" y="3854083"/>
                <a:ext cx="214313" cy="214308"/>
              </a:xfrm>
              <a:prstGeom prst="rect">
                <a:avLst/>
              </a:prstGeom>
              <a:solidFill>
                <a:srgbClr val="FFFF00"/>
              </a:solidFill>
              <a:ln w="25400" algn="ctr">
                <a:noFill/>
                <a:round/>
                <a:headEnd/>
                <a:tailEnd/>
              </a:ln>
            </p:spPr>
            <p:txBody>
              <a:bodyPr/>
              <a:lstStyle/>
              <a:p>
                <a:endParaRPr lang="en-US"/>
              </a:p>
            </p:txBody>
          </p:sp>
          <p:sp>
            <p:nvSpPr>
              <p:cNvPr id="199" name="Rectangle 67"/>
              <p:cNvSpPr>
                <a:spLocks noChangeArrowheads="1"/>
              </p:cNvSpPr>
              <p:nvPr/>
            </p:nvSpPr>
            <p:spPr bwMode="auto">
              <a:xfrm>
                <a:off x="3369469" y="4121967"/>
                <a:ext cx="214313" cy="214308"/>
              </a:xfrm>
              <a:prstGeom prst="rect">
                <a:avLst/>
              </a:prstGeom>
              <a:solidFill>
                <a:srgbClr val="FFFF00"/>
              </a:solidFill>
              <a:ln w="25400" algn="ctr">
                <a:noFill/>
                <a:round/>
                <a:headEnd/>
                <a:tailEnd/>
              </a:ln>
            </p:spPr>
            <p:txBody>
              <a:bodyPr/>
              <a:lstStyle/>
              <a:p>
                <a:endParaRPr lang="en-US"/>
              </a:p>
            </p:txBody>
          </p:sp>
          <p:sp>
            <p:nvSpPr>
              <p:cNvPr id="200" name="Rectangle 68"/>
              <p:cNvSpPr>
                <a:spLocks noChangeArrowheads="1"/>
              </p:cNvSpPr>
              <p:nvPr/>
            </p:nvSpPr>
            <p:spPr bwMode="auto">
              <a:xfrm>
                <a:off x="3637359" y="4121967"/>
                <a:ext cx="214313" cy="214308"/>
              </a:xfrm>
              <a:prstGeom prst="rect">
                <a:avLst/>
              </a:prstGeom>
              <a:solidFill>
                <a:srgbClr val="FFFF00"/>
              </a:solidFill>
              <a:ln w="25400" algn="ctr">
                <a:noFill/>
                <a:round/>
                <a:headEnd/>
                <a:tailEnd/>
              </a:ln>
            </p:spPr>
            <p:txBody>
              <a:bodyPr/>
              <a:lstStyle/>
              <a:p>
                <a:endParaRPr lang="en-US"/>
              </a:p>
            </p:txBody>
          </p:sp>
          <p:sp>
            <p:nvSpPr>
              <p:cNvPr id="201" name="Rectangle 69"/>
              <p:cNvSpPr>
                <a:spLocks noChangeArrowheads="1"/>
              </p:cNvSpPr>
              <p:nvPr/>
            </p:nvSpPr>
            <p:spPr bwMode="auto">
              <a:xfrm>
                <a:off x="3905250" y="4121967"/>
                <a:ext cx="214313" cy="214308"/>
              </a:xfrm>
              <a:prstGeom prst="rect">
                <a:avLst/>
              </a:prstGeom>
              <a:solidFill>
                <a:srgbClr val="FFFF00"/>
              </a:solidFill>
              <a:ln w="25400" algn="ctr">
                <a:noFill/>
                <a:round/>
                <a:headEnd/>
                <a:tailEnd/>
              </a:ln>
            </p:spPr>
            <p:txBody>
              <a:bodyPr/>
              <a:lstStyle/>
              <a:p>
                <a:endParaRPr lang="en-US"/>
              </a:p>
            </p:txBody>
          </p:sp>
          <p:sp>
            <p:nvSpPr>
              <p:cNvPr id="202" name="Rectangle 70"/>
              <p:cNvSpPr>
                <a:spLocks noChangeArrowheads="1"/>
              </p:cNvSpPr>
              <p:nvPr/>
            </p:nvSpPr>
            <p:spPr bwMode="auto">
              <a:xfrm>
                <a:off x="4173141" y="4121967"/>
                <a:ext cx="214313" cy="214308"/>
              </a:xfrm>
              <a:prstGeom prst="rect">
                <a:avLst/>
              </a:prstGeom>
              <a:solidFill>
                <a:srgbClr val="FFFF00"/>
              </a:solidFill>
              <a:ln w="25400" algn="ctr">
                <a:noFill/>
                <a:round/>
                <a:headEnd/>
                <a:tailEnd/>
              </a:ln>
            </p:spPr>
            <p:txBody>
              <a:bodyPr/>
              <a:lstStyle/>
              <a:p>
                <a:endParaRPr lang="en-US"/>
              </a:p>
            </p:txBody>
          </p:sp>
          <p:sp>
            <p:nvSpPr>
              <p:cNvPr id="203" name="Rectangle 71"/>
              <p:cNvSpPr>
                <a:spLocks noChangeArrowheads="1"/>
              </p:cNvSpPr>
              <p:nvPr/>
            </p:nvSpPr>
            <p:spPr bwMode="auto">
              <a:xfrm>
                <a:off x="4441031" y="4121967"/>
                <a:ext cx="214313" cy="214308"/>
              </a:xfrm>
              <a:prstGeom prst="rect">
                <a:avLst/>
              </a:prstGeom>
              <a:solidFill>
                <a:srgbClr val="FFFF00"/>
              </a:solidFill>
              <a:ln w="25400" algn="ctr">
                <a:noFill/>
                <a:round/>
                <a:headEnd/>
                <a:tailEnd/>
              </a:ln>
            </p:spPr>
            <p:txBody>
              <a:bodyPr/>
              <a:lstStyle/>
              <a:p>
                <a:endParaRPr lang="en-US"/>
              </a:p>
            </p:txBody>
          </p:sp>
          <p:sp>
            <p:nvSpPr>
              <p:cNvPr id="204" name="Rectangle 72"/>
              <p:cNvSpPr>
                <a:spLocks noChangeArrowheads="1"/>
              </p:cNvSpPr>
              <p:nvPr/>
            </p:nvSpPr>
            <p:spPr bwMode="auto">
              <a:xfrm>
                <a:off x="4708922" y="4121967"/>
                <a:ext cx="214313" cy="214308"/>
              </a:xfrm>
              <a:prstGeom prst="rect">
                <a:avLst/>
              </a:prstGeom>
              <a:solidFill>
                <a:srgbClr val="FFFF00"/>
              </a:solidFill>
              <a:ln w="25400" algn="ctr">
                <a:noFill/>
                <a:round/>
                <a:headEnd/>
                <a:tailEnd/>
              </a:ln>
            </p:spPr>
            <p:txBody>
              <a:bodyPr/>
              <a:lstStyle/>
              <a:p>
                <a:endParaRPr lang="en-US"/>
              </a:p>
            </p:txBody>
          </p:sp>
          <p:sp>
            <p:nvSpPr>
              <p:cNvPr id="205" name="Rectangle 73"/>
              <p:cNvSpPr>
                <a:spLocks noChangeArrowheads="1"/>
              </p:cNvSpPr>
              <p:nvPr/>
            </p:nvSpPr>
            <p:spPr bwMode="auto">
              <a:xfrm>
                <a:off x="4976813" y="4121967"/>
                <a:ext cx="214313" cy="214308"/>
              </a:xfrm>
              <a:prstGeom prst="rect">
                <a:avLst/>
              </a:prstGeom>
              <a:solidFill>
                <a:srgbClr val="FFFF00"/>
              </a:solidFill>
              <a:ln w="25400" algn="ctr">
                <a:noFill/>
                <a:round/>
                <a:headEnd/>
                <a:tailEnd/>
              </a:ln>
            </p:spPr>
            <p:txBody>
              <a:bodyPr/>
              <a:lstStyle/>
              <a:p>
                <a:endParaRPr lang="en-US"/>
              </a:p>
            </p:txBody>
          </p:sp>
          <p:sp>
            <p:nvSpPr>
              <p:cNvPr id="206" name="Rectangle 74"/>
              <p:cNvSpPr>
                <a:spLocks noChangeArrowheads="1"/>
              </p:cNvSpPr>
              <p:nvPr/>
            </p:nvSpPr>
            <p:spPr bwMode="auto">
              <a:xfrm>
                <a:off x="5244703" y="4121967"/>
                <a:ext cx="214313" cy="214308"/>
              </a:xfrm>
              <a:prstGeom prst="rect">
                <a:avLst/>
              </a:prstGeom>
              <a:solidFill>
                <a:srgbClr val="FFFF00"/>
              </a:solidFill>
              <a:ln w="25400" algn="ctr">
                <a:noFill/>
                <a:round/>
                <a:headEnd/>
                <a:tailEnd/>
              </a:ln>
            </p:spPr>
            <p:txBody>
              <a:bodyPr/>
              <a:lstStyle/>
              <a:p>
                <a:endParaRPr lang="en-US"/>
              </a:p>
            </p:txBody>
          </p:sp>
          <p:sp>
            <p:nvSpPr>
              <p:cNvPr id="207" name="Rectangle 75"/>
              <p:cNvSpPr>
                <a:spLocks noChangeArrowheads="1"/>
              </p:cNvSpPr>
              <p:nvPr/>
            </p:nvSpPr>
            <p:spPr bwMode="auto">
              <a:xfrm>
                <a:off x="3369469" y="4389852"/>
                <a:ext cx="214313" cy="214308"/>
              </a:xfrm>
              <a:prstGeom prst="rect">
                <a:avLst/>
              </a:prstGeom>
              <a:solidFill>
                <a:srgbClr val="FFFF00"/>
              </a:solidFill>
              <a:ln w="25400" algn="ctr">
                <a:noFill/>
                <a:round/>
                <a:headEnd/>
                <a:tailEnd/>
              </a:ln>
            </p:spPr>
            <p:txBody>
              <a:bodyPr/>
              <a:lstStyle/>
              <a:p>
                <a:endParaRPr lang="en-US"/>
              </a:p>
            </p:txBody>
          </p:sp>
          <p:sp>
            <p:nvSpPr>
              <p:cNvPr id="208" name="Rectangle 76"/>
              <p:cNvSpPr>
                <a:spLocks noChangeArrowheads="1"/>
              </p:cNvSpPr>
              <p:nvPr/>
            </p:nvSpPr>
            <p:spPr bwMode="auto">
              <a:xfrm>
                <a:off x="3637359" y="4389852"/>
                <a:ext cx="214313" cy="214308"/>
              </a:xfrm>
              <a:prstGeom prst="rect">
                <a:avLst/>
              </a:prstGeom>
              <a:solidFill>
                <a:srgbClr val="FFFF00"/>
              </a:solidFill>
              <a:ln w="25400" algn="ctr">
                <a:noFill/>
                <a:round/>
                <a:headEnd/>
                <a:tailEnd/>
              </a:ln>
            </p:spPr>
            <p:txBody>
              <a:bodyPr/>
              <a:lstStyle/>
              <a:p>
                <a:endParaRPr lang="en-US"/>
              </a:p>
            </p:txBody>
          </p:sp>
          <p:sp>
            <p:nvSpPr>
              <p:cNvPr id="209" name="Rectangle 77"/>
              <p:cNvSpPr>
                <a:spLocks noChangeArrowheads="1"/>
              </p:cNvSpPr>
              <p:nvPr/>
            </p:nvSpPr>
            <p:spPr bwMode="auto">
              <a:xfrm>
                <a:off x="3905250" y="4389852"/>
                <a:ext cx="214313" cy="214308"/>
              </a:xfrm>
              <a:prstGeom prst="rect">
                <a:avLst/>
              </a:prstGeom>
              <a:solidFill>
                <a:srgbClr val="FFFF00"/>
              </a:solidFill>
              <a:ln w="25400" algn="ctr">
                <a:noFill/>
                <a:round/>
                <a:headEnd/>
                <a:tailEnd/>
              </a:ln>
            </p:spPr>
            <p:txBody>
              <a:bodyPr/>
              <a:lstStyle/>
              <a:p>
                <a:endParaRPr lang="en-US"/>
              </a:p>
            </p:txBody>
          </p:sp>
          <p:sp>
            <p:nvSpPr>
              <p:cNvPr id="210" name="Rectangle 78"/>
              <p:cNvSpPr>
                <a:spLocks noChangeArrowheads="1"/>
              </p:cNvSpPr>
              <p:nvPr/>
            </p:nvSpPr>
            <p:spPr bwMode="auto">
              <a:xfrm>
                <a:off x="4173141" y="4389852"/>
                <a:ext cx="214313" cy="214308"/>
              </a:xfrm>
              <a:prstGeom prst="rect">
                <a:avLst/>
              </a:prstGeom>
              <a:solidFill>
                <a:srgbClr val="FFFF00"/>
              </a:solidFill>
              <a:ln w="25400" algn="ctr">
                <a:noFill/>
                <a:round/>
                <a:headEnd/>
                <a:tailEnd/>
              </a:ln>
            </p:spPr>
            <p:txBody>
              <a:bodyPr/>
              <a:lstStyle/>
              <a:p>
                <a:endParaRPr lang="en-US"/>
              </a:p>
            </p:txBody>
          </p:sp>
          <p:sp>
            <p:nvSpPr>
              <p:cNvPr id="211" name="Rectangle 79"/>
              <p:cNvSpPr>
                <a:spLocks noChangeArrowheads="1"/>
              </p:cNvSpPr>
              <p:nvPr/>
            </p:nvSpPr>
            <p:spPr bwMode="auto">
              <a:xfrm>
                <a:off x="4441031" y="4389852"/>
                <a:ext cx="214313" cy="214308"/>
              </a:xfrm>
              <a:prstGeom prst="rect">
                <a:avLst/>
              </a:prstGeom>
              <a:solidFill>
                <a:srgbClr val="FFFF00"/>
              </a:solidFill>
              <a:ln w="25400" algn="ctr">
                <a:noFill/>
                <a:round/>
                <a:headEnd/>
                <a:tailEnd/>
              </a:ln>
            </p:spPr>
            <p:txBody>
              <a:bodyPr/>
              <a:lstStyle/>
              <a:p>
                <a:endParaRPr lang="en-US"/>
              </a:p>
            </p:txBody>
          </p:sp>
          <p:sp>
            <p:nvSpPr>
              <p:cNvPr id="212" name="Rectangle 80"/>
              <p:cNvSpPr>
                <a:spLocks noChangeArrowheads="1"/>
              </p:cNvSpPr>
              <p:nvPr/>
            </p:nvSpPr>
            <p:spPr bwMode="auto">
              <a:xfrm>
                <a:off x="4708922" y="4389852"/>
                <a:ext cx="214313" cy="214308"/>
              </a:xfrm>
              <a:prstGeom prst="rect">
                <a:avLst/>
              </a:prstGeom>
              <a:solidFill>
                <a:srgbClr val="FFFF00"/>
              </a:solidFill>
              <a:ln w="25400" algn="ctr">
                <a:noFill/>
                <a:round/>
                <a:headEnd/>
                <a:tailEnd/>
              </a:ln>
            </p:spPr>
            <p:txBody>
              <a:bodyPr/>
              <a:lstStyle/>
              <a:p>
                <a:endParaRPr lang="en-US"/>
              </a:p>
            </p:txBody>
          </p:sp>
          <p:sp>
            <p:nvSpPr>
              <p:cNvPr id="213" name="Rectangle 81"/>
              <p:cNvSpPr>
                <a:spLocks noChangeArrowheads="1"/>
              </p:cNvSpPr>
              <p:nvPr/>
            </p:nvSpPr>
            <p:spPr bwMode="auto">
              <a:xfrm>
                <a:off x="4976813" y="4389852"/>
                <a:ext cx="214313" cy="214308"/>
              </a:xfrm>
              <a:prstGeom prst="rect">
                <a:avLst/>
              </a:prstGeom>
              <a:solidFill>
                <a:srgbClr val="FFFF00"/>
              </a:solidFill>
              <a:ln w="25400" algn="ctr">
                <a:noFill/>
                <a:round/>
                <a:headEnd/>
                <a:tailEnd/>
              </a:ln>
            </p:spPr>
            <p:txBody>
              <a:bodyPr/>
              <a:lstStyle/>
              <a:p>
                <a:endParaRPr lang="en-US"/>
              </a:p>
            </p:txBody>
          </p:sp>
          <p:sp>
            <p:nvSpPr>
              <p:cNvPr id="214" name="Rectangle 82"/>
              <p:cNvSpPr>
                <a:spLocks noChangeArrowheads="1"/>
              </p:cNvSpPr>
              <p:nvPr/>
            </p:nvSpPr>
            <p:spPr bwMode="auto">
              <a:xfrm>
                <a:off x="5244703" y="4389852"/>
                <a:ext cx="214313" cy="214308"/>
              </a:xfrm>
              <a:prstGeom prst="rect">
                <a:avLst/>
              </a:prstGeom>
              <a:solidFill>
                <a:srgbClr val="FFFF00"/>
              </a:solidFill>
              <a:ln w="25400" algn="ctr">
                <a:noFill/>
                <a:round/>
                <a:headEnd/>
                <a:tailEnd/>
              </a:ln>
            </p:spPr>
            <p:txBody>
              <a:bodyPr/>
              <a:lstStyle/>
              <a:p>
                <a:endParaRPr lang="en-US"/>
              </a:p>
            </p:txBody>
          </p:sp>
          <p:sp>
            <p:nvSpPr>
              <p:cNvPr id="215" name="Rectangle 214"/>
              <p:cNvSpPr/>
              <p:nvPr/>
            </p:nvSpPr>
            <p:spPr bwMode="auto">
              <a:xfrm>
                <a:off x="3369469"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 name="Rectangle 215"/>
              <p:cNvSpPr/>
              <p:nvPr/>
            </p:nvSpPr>
            <p:spPr bwMode="auto">
              <a:xfrm>
                <a:off x="3637359"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7" name="Rectangle 216"/>
              <p:cNvSpPr/>
              <p:nvPr/>
            </p:nvSpPr>
            <p:spPr bwMode="auto">
              <a:xfrm>
                <a:off x="3905250"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8" name="Rectangle 217"/>
              <p:cNvSpPr/>
              <p:nvPr/>
            </p:nvSpPr>
            <p:spPr bwMode="auto">
              <a:xfrm>
                <a:off x="4173141"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9" name="Rectangle 218"/>
              <p:cNvSpPr/>
              <p:nvPr/>
            </p:nvSpPr>
            <p:spPr bwMode="auto">
              <a:xfrm>
                <a:off x="4441031"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20" name="Rectangle 219"/>
              <p:cNvSpPr/>
              <p:nvPr/>
            </p:nvSpPr>
            <p:spPr bwMode="auto">
              <a:xfrm>
                <a:off x="4708922"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21" name="Rectangle 220"/>
              <p:cNvSpPr/>
              <p:nvPr/>
            </p:nvSpPr>
            <p:spPr bwMode="auto">
              <a:xfrm>
                <a:off x="4976813"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22" name="Rectangle 221"/>
              <p:cNvSpPr/>
              <p:nvPr/>
            </p:nvSpPr>
            <p:spPr bwMode="auto">
              <a:xfrm>
                <a:off x="5244703"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24" name="Rectangle 101"/>
              <p:cNvSpPr>
                <a:spLocks noChangeArrowheads="1"/>
              </p:cNvSpPr>
              <p:nvPr/>
            </p:nvSpPr>
            <p:spPr bwMode="auto">
              <a:xfrm>
                <a:off x="3369469" y="4657736"/>
                <a:ext cx="214313" cy="214308"/>
              </a:xfrm>
              <a:prstGeom prst="rect">
                <a:avLst/>
              </a:prstGeom>
              <a:solidFill>
                <a:srgbClr val="FFFF00"/>
              </a:solidFill>
              <a:ln w="25400" algn="ctr">
                <a:noFill/>
                <a:round/>
                <a:headEnd/>
                <a:tailEnd/>
              </a:ln>
            </p:spPr>
            <p:txBody>
              <a:bodyPr/>
              <a:lstStyle/>
              <a:p>
                <a:endParaRPr lang="en-US"/>
              </a:p>
            </p:txBody>
          </p:sp>
          <p:sp>
            <p:nvSpPr>
              <p:cNvPr id="225" name="Rectangle 102"/>
              <p:cNvSpPr>
                <a:spLocks noChangeArrowheads="1"/>
              </p:cNvSpPr>
              <p:nvPr/>
            </p:nvSpPr>
            <p:spPr bwMode="auto">
              <a:xfrm>
                <a:off x="3637359" y="4657736"/>
                <a:ext cx="214313" cy="214308"/>
              </a:xfrm>
              <a:prstGeom prst="rect">
                <a:avLst/>
              </a:prstGeom>
              <a:solidFill>
                <a:srgbClr val="FFFF00"/>
              </a:solidFill>
              <a:ln w="25400" algn="ctr">
                <a:noFill/>
                <a:round/>
                <a:headEnd/>
                <a:tailEnd/>
              </a:ln>
            </p:spPr>
            <p:txBody>
              <a:bodyPr/>
              <a:lstStyle/>
              <a:p>
                <a:endParaRPr lang="en-US"/>
              </a:p>
            </p:txBody>
          </p:sp>
          <p:sp>
            <p:nvSpPr>
              <p:cNvPr id="226" name="Rectangle 103"/>
              <p:cNvSpPr>
                <a:spLocks noChangeArrowheads="1"/>
              </p:cNvSpPr>
              <p:nvPr/>
            </p:nvSpPr>
            <p:spPr bwMode="auto">
              <a:xfrm>
                <a:off x="3905250" y="4657736"/>
                <a:ext cx="214313" cy="214308"/>
              </a:xfrm>
              <a:prstGeom prst="rect">
                <a:avLst/>
              </a:prstGeom>
              <a:solidFill>
                <a:srgbClr val="FFFF00"/>
              </a:solidFill>
              <a:ln w="25400" algn="ctr">
                <a:noFill/>
                <a:round/>
                <a:headEnd/>
                <a:tailEnd/>
              </a:ln>
            </p:spPr>
            <p:txBody>
              <a:bodyPr/>
              <a:lstStyle/>
              <a:p>
                <a:endParaRPr lang="en-US"/>
              </a:p>
            </p:txBody>
          </p:sp>
          <p:sp>
            <p:nvSpPr>
              <p:cNvPr id="227" name="Rectangle 104"/>
              <p:cNvSpPr>
                <a:spLocks noChangeArrowheads="1"/>
              </p:cNvSpPr>
              <p:nvPr/>
            </p:nvSpPr>
            <p:spPr bwMode="auto">
              <a:xfrm>
                <a:off x="4173141" y="4657736"/>
                <a:ext cx="214313" cy="214308"/>
              </a:xfrm>
              <a:prstGeom prst="rect">
                <a:avLst/>
              </a:prstGeom>
              <a:solidFill>
                <a:srgbClr val="FFFF00"/>
              </a:solidFill>
              <a:ln w="25400" algn="ctr">
                <a:noFill/>
                <a:round/>
                <a:headEnd/>
                <a:tailEnd/>
              </a:ln>
            </p:spPr>
            <p:txBody>
              <a:bodyPr/>
              <a:lstStyle/>
              <a:p>
                <a:endParaRPr lang="en-US"/>
              </a:p>
            </p:txBody>
          </p:sp>
          <p:sp>
            <p:nvSpPr>
              <p:cNvPr id="228" name="Rectangle 105"/>
              <p:cNvSpPr>
                <a:spLocks noChangeArrowheads="1"/>
              </p:cNvSpPr>
              <p:nvPr/>
            </p:nvSpPr>
            <p:spPr bwMode="auto">
              <a:xfrm>
                <a:off x="4441031" y="4657736"/>
                <a:ext cx="214313" cy="214308"/>
              </a:xfrm>
              <a:prstGeom prst="rect">
                <a:avLst/>
              </a:prstGeom>
              <a:solidFill>
                <a:srgbClr val="FFFF00"/>
              </a:solidFill>
              <a:ln w="25400" algn="ctr">
                <a:noFill/>
                <a:round/>
                <a:headEnd/>
                <a:tailEnd/>
              </a:ln>
            </p:spPr>
            <p:txBody>
              <a:bodyPr/>
              <a:lstStyle/>
              <a:p>
                <a:endParaRPr lang="en-US"/>
              </a:p>
            </p:txBody>
          </p:sp>
          <p:sp>
            <p:nvSpPr>
              <p:cNvPr id="229" name="Rectangle 106"/>
              <p:cNvSpPr>
                <a:spLocks noChangeArrowheads="1"/>
              </p:cNvSpPr>
              <p:nvPr/>
            </p:nvSpPr>
            <p:spPr bwMode="auto">
              <a:xfrm>
                <a:off x="4708922" y="4657736"/>
                <a:ext cx="214313" cy="214308"/>
              </a:xfrm>
              <a:prstGeom prst="rect">
                <a:avLst/>
              </a:prstGeom>
              <a:solidFill>
                <a:srgbClr val="FFFF00"/>
              </a:solidFill>
              <a:ln w="25400" algn="ctr">
                <a:noFill/>
                <a:round/>
                <a:headEnd/>
                <a:tailEnd/>
              </a:ln>
            </p:spPr>
            <p:txBody>
              <a:bodyPr/>
              <a:lstStyle/>
              <a:p>
                <a:endParaRPr lang="en-US"/>
              </a:p>
            </p:txBody>
          </p:sp>
          <p:sp>
            <p:nvSpPr>
              <p:cNvPr id="230" name="Rectangle 107"/>
              <p:cNvSpPr>
                <a:spLocks noChangeArrowheads="1"/>
              </p:cNvSpPr>
              <p:nvPr/>
            </p:nvSpPr>
            <p:spPr bwMode="auto">
              <a:xfrm>
                <a:off x="4976813" y="4657736"/>
                <a:ext cx="214313" cy="214308"/>
              </a:xfrm>
              <a:prstGeom prst="rect">
                <a:avLst/>
              </a:prstGeom>
              <a:solidFill>
                <a:srgbClr val="FFFF00"/>
              </a:solidFill>
              <a:ln w="25400" algn="ctr">
                <a:noFill/>
                <a:round/>
                <a:headEnd/>
                <a:tailEnd/>
              </a:ln>
            </p:spPr>
            <p:txBody>
              <a:bodyPr/>
              <a:lstStyle/>
              <a:p>
                <a:endParaRPr lang="en-US"/>
              </a:p>
            </p:txBody>
          </p:sp>
          <p:sp>
            <p:nvSpPr>
              <p:cNvPr id="231" name="Rectangle 108"/>
              <p:cNvSpPr>
                <a:spLocks noChangeArrowheads="1"/>
              </p:cNvSpPr>
              <p:nvPr/>
            </p:nvSpPr>
            <p:spPr bwMode="auto">
              <a:xfrm>
                <a:off x="5244703" y="4657736"/>
                <a:ext cx="214313" cy="214308"/>
              </a:xfrm>
              <a:prstGeom prst="rect">
                <a:avLst/>
              </a:prstGeom>
              <a:solidFill>
                <a:srgbClr val="FFFF00"/>
              </a:solidFill>
              <a:ln w="25400" algn="ctr">
                <a:noFill/>
                <a:round/>
                <a:headEnd/>
                <a:tailEnd/>
              </a:ln>
            </p:spPr>
            <p:txBody>
              <a:bodyPr/>
              <a:lstStyle/>
              <a:p>
                <a:endParaRPr lang="en-US"/>
              </a:p>
            </p:txBody>
          </p:sp>
          <p:grpSp>
            <p:nvGrpSpPr>
              <p:cNvPr id="238" name="Group 237"/>
              <p:cNvGrpSpPr/>
              <p:nvPr/>
            </p:nvGrpSpPr>
            <p:grpSpPr>
              <a:xfrm>
                <a:off x="3337302" y="5120898"/>
                <a:ext cx="228600" cy="304801"/>
                <a:chOff x="3276600" y="5257799"/>
                <a:chExt cx="228600" cy="304801"/>
              </a:xfrm>
            </p:grpSpPr>
            <p:sp>
              <p:nvSpPr>
                <p:cNvPr id="232" name="Isosceles Triangle 231"/>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cxnSp>
              <p:nvCxnSpPr>
                <p:cNvPr id="237" name="Straight Connector 236"/>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a:off x="3604647" y="5128647"/>
                <a:ext cx="228600" cy="304801"/>
                <a:chOff x="3276600" y="5257799"/>
                <a:chExt cx="228600" cy="304801"/>
              </a:xfrm>
            </p:grpSpPr>
            <p:sp>
              <p:nvSpPr>
                <p:cNvPr id="240" name="Isosceles Triangle 239"/>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cxnSp>
              <p:nvCxnSpPr>
                <p:cNvPr id="241" name="Straight Connector 240"/>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p:nvGrpSpPr>
            <p:grpSpPr>
              <a:xfrm>
                <a:off x="3886200" y="5128647"/>
                <a:ext cx="228600" cy="304801"/>
                <a:chOff x="3276600" y="5257799"/>
                <a:chExt cx="228600" cy="304801"/>
              </a:xfrm>
            </p:grpSpPr>
            <p:sp>
              <p:nvSpPr>
                <p:cNvPr id="243" name="Isosceles Triangle 242"/>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cxnSp>
              <p:nvCxnSpPr>
                <p:cNvPr id="244" name="Straight Connector 243"/>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a:off x="4130298" y="5128647"/>
                <a:ext cx="228600" cy="304801"/>
                <a:chOff x="3276600" y="5257799"/>
                <a:chExt cx="228600" cy="304801"/>
              </a:xfrm>
            </p:grpSpPr>
            <p:sp>
              <p:nvSpPr>
                <p:cNvPr id="246" name="Isosceles Triangle 245"/>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cxnSp>
              <p:nvCxnSpPr>
                <p:cNvPr id="247" name="Straight Connector 246"/>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4411851" y="5128647"/>
                <a:ext cx="228600" cy="304801"/>
                <a:chOff x="3276600" y="5257799"/>
                <a:chExt cx="228600" cy="304801"/>
              </a:xfrm>
            </p:grpSpPr>
            <p:sp>
              <p:nvSpPr>
                <p:cNvPr id="249" name="Isosceles Triangle 248"/>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cxnSp>
              <p:nvCxnSpPr>
                <p:cNvPr id="250" name="Straight Connector 249"/>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4671447" y="5128647"/>
                <a:ext cx="228600" cy="304801"/>
                <a:chOff x="3276600" y="5257799"/>
                <a:chExt cx="228600" cy="304801"/>
              </a:xfrm>
            </p:grpSpPr>
            <p:sp>
              <p:nvSpPr>
                <p:cNvPr id="252" name="Isosceles Triangle 251"/>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cxnSp>
              <p:nvCxnSpPr>
                <p:cNvPr id="253" name="Straight Connector 252"/>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a:off x="4937502" y="5128647"/>
                <a:ext cx="228600" cy="304801"/>
                <a:chOff x="3276600" y="5257799"/>
                <a:chExt cx="228600" cy="304801"/>
              </a:xfrm>
            </p:grpSpPr>
            <p:sp>
              <p:nvSpPr>
                <p:cNvPr id="255" name="Isosceles Triangle 254"/>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cxnSp>
              <p:nvCxnSpPr>
                <p:cNvPr id="256" name="Straight Connector 255"/>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5204847" y="5128647"/>
                <a:ext cx="228600" cy="304801"/>
                <a:chOff x="3276600" y="5257799"/>
                <a:chExt cx="228600" cy="304801"/>
              </a:xfrm>
            </p:grpSpPr>
            <p:sp>
              <p:nvSpPr>
                <p:cNvPr id="258" name="Isosceles Triangle 257"/>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cxnSp>
              <p:nvCxnSpPr>
                <p:cNvPr id="259" name="Straight Connector 258"/>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68" name="Straight Connector 123"/>
            <p:cNvCxnSpPr>
              <a:cxnSpLocks noChangeShapeType="1"/>
              <a:stCxn id="637" idx="2"/>
            </p:cNvCxnSpPr>
            <p:nvPr/>
          </p:nvCxnSpPr>
          <p:spPr bwMode="auto">
            <a:xfrm rot="16200000" flipH="1">
              <a:off x="5466788" y="4340439"/>
              <a:ext cx="1232269" cy="1"/>
            </a:xfrm>
            <a:prstGeom prst="line">
              <a:avLst/>
            </a:prstGeom>
            <a:noFill/>
            <a:ln w="25400" algn="ctr">
              <a:solidFill>
                <a:schemeClr val="tx1"/>
              </a:solidFill>
              <a:round/>
              <a:headEnd/>
              <a:tailEnd/>
            </a:ln>
          </p:spPr>
        </p:cxnSp>
        <p:cxnSp>
          <p:nvCxnSpPr>
            <p:cNvPr id="469" name="Straight Connector 124"/>
            <p:cNvCxnSpPr>
              <a:cxnSpLocks noChangeShapeType="1"/>
              <a:stCxn id="638" idx="2"/>
            </p:cNvCxnSpPr>
            <p:nvPr/>
          </p:nvCxnSpPr>
          <p:spPr bwMode="auto">
            <a:xfrm rot="16200000" flipH="1">
              <a:off x="5741362" y="4333756"/>
              <a:ext cx="1231709" cy="12808"/>
            </a:xfrm>
            <a:prstGeom prst="line">
              <a:avLst/>
            </a:prstGeom>
            <a:noFill/>
            <a:ln w="25400" algn="ctr">
              <a:solidFill>
                <a:schemeClr val="tx1"/>
              </a:solidFill>
              <a:round/>
              <a:headEnd/>
              <a:tailEnd/>
            </a:ln>
          </p:spPr>
        </p:cxnSp>
        <p:cxnSp>
          <p:nvCxnSpPr>
            <p:cNvPr id="470" name="Straight Connector 125"/>
            <p:cNvCxnSpPr>
              <a:cxnSpLocks noChangeShapeType="1"/>
              <a:stCxn id="639" idx="2"/>
            </p:cNvCxnSpPr>
            <p:nvPr/>
          </p:nvCxnSpPr>
          <p:spPr bwMode="auto">
            <a:xfrm rot="16200000" flipH="1">
              <a:off x="6002848" y="4340160"/>
              <a:ext cx="1231710" cy="1"/>
            </a:xfrm>
            <a:prstGeom prst="line">
              <a:avLst/>
            </a:prstGeom>
            <a:noFill/>
            <a:ln w="25400" algn="ctr">
              <a:solidFill>
                <a:schemeClr val="tx1"/>
              </a:solidFill>
              <a:round/>
              <a:headEnd/>
              <a:tailEnd/>
            </a:ln>
          </p:spPr>
        </p:cxnSp>
        <p:cxnSp>
          <p:nvCxnSpPr>
            <p:cNvPr id="471" name="Straight Connector 126"/>
            <p:cNvCxnSpPr>
              <a:cxnSpLocks noChangeShapeType="1"/>
              <a:stCxn id="640" idx="2"/>
            </p:cNvCxnSpPr>
            <p:nvPr/>
          </p:nvCxnSpPr>
          <p:spPr bwMode="auto">
            <a:xfrm rot="16200000" flipH="1">
              <a:off x="6271297" y="4339602"/>
              <a:ext cx="1231710" cy="1118"/>
            </a:xfrm>
            <a:prstGeom prst="line">
              <a:avLst/>
            </a:prstGeom>
            <a:noFill/>
            <a:ln w="25400" algn="ctr">
              <a:solidFill>
                <a:schemeClr val="tx1"/>
              </a:solidFill>
              <a:round/>
              <a:headEnd/>
              <a:tailEnd/>
            </a:ln>
          </p:spPr>
        </p:cxnSp>
        <p:cxnSp>
          <p:nvCxnSpPr>
            <p:cNvPr id="472" name="Straight Connector 127"/>
            <p:cNvCxnSpPr>
              <a:cxnSpLocks noChangeShapeType="1"/>
              <a:stCxn id="641" idx="2"/>
            </p:cNvCxnSpPr>
            <p:nvPr/>
          </p:nvCxnSpPr>
          <p:spPr bwMode="auto">
            <a:xfrm rot="5400000">
              <a:off x="6537793" y="4339883"/>
              <a:ext cx="1232269" cy="1115"/>
            </a:xfrm>
            <a:prstGeom prst="line">
              <a:avLst/>
            </a:prstGeom>
            <a:noFill/>
            <a:ln w="25400" algn="ctr">
              <a:solidFill>
                <a:schemeClr val="tx1"/>
              </a:solidFill>
              <a:round/>
              <a:headEnd/>
              <a:tailEnd/>
            </a:ln>
          </p:spPr>
        </p:cxnSp>
        <p:cxnSp>
          <p:nvCxnSpPr>
            <p:cNvPr id="473" name="Straight Connector 128"/>
            <p:cNvCxnSpPr>
              <a:cxnSpLocks noChangeShapeType="1"/>
              <a:stCxn id="642" idx="2"/>
            </p:cNvCxnSpPr>
            <p:nvPr/>
          </p:nvCxnSpPr>
          <p:spPr bwMode="auto">
            <a:xfrm rot="16200000" flipH="1">
              <a:off x="6812365" y="4334316"/>
              <a:ext cx="1231710" cy="11690"/>
            </a:xfrm>
            <a:prstGeom prst="line">
              <a:avLst/>
            </a:prstGeom>
            <a:noFill/>
            <a:ln w="25400" algn="ctr">
              <a:solidFill>
                <a:schemeClr val="tx1"/>
              </a:solidFill>
              <a:round/>
              <a:headEnd/>
              <a:tailEnd/>
            </a:ln>
          </p:spPr>
        </p:cxnSp>
        <p:cxnSp>
          <p:nvCxnSpPr>
            <p:cNvPr id="474" name="Straight Connector 129"/>
            <p:cNvCxnSpPr>
              <a:cxnSpLocks noChangeShapeType="1"/>
              <a:stCxn id="643" idx="2"/>
            </p:cNvCxnSpPr>
            <p:nvPr/>
          </p:nvCxnSpPr>
          <p:spPr bwMode="auto">
            <a:xfrm rot="5400000">
              <a:off x="7073854" y="4339603"/>
              <a:ext cx="1231709" cy="1114"/>
            </a:xfrm>
            <a:prstGeom prst="line">
              <a:avLst/>
            </a:prstGeom>
            <a:noFill/>
            <a:ln w="25400" algn="ctr">
              <a:solidFill>
                <a:schemeClr val="tx1"/>
              </a:solidFill>
              <a:round/>
              <a:headEnd/>
              <a:tailEnd/>
            </a:ln>
          </p:spPr>
        </p:cxnSp>
        <p:cxnSp>
          <p:nvCxnSpPr>
            <p:cNvPr id="475" name="Straight Connector 130"/>
            <p:cNvCxnSpPr>
              <a:cxnSpLocks noChangeShapeType="1"/>
              <a:stCxn id="644" idx="2"/>
            </p:cNvCxnSpPr>
            <p:nvPr/>
          </p:nvCxnSpPr>
          <p:spPr bwMode="auto">
            <a:xfrm rot="16200000" flipH="1">
              <a:off x="7342301" y="4340160"/>
              <a:ext cx="1231710" cy="1"/>
            </a:xfrm>
            <a:prstGeom prst="line">
              <a:avLst/>
            </a:prstGeom>
            <a:noFill/>
            <a:ln w="25400" algn="ctr">
              <a:solidFill>
                <a:schemeClr val="tx1"/>
              </a:solidFill>
              <a:round/>
              <a:headEnd/>
              <a:tailEnd/>
            </a:ln>
          </p:spPr>
        </p:cxnSp>
        <p:cxnSp>
          <p:nvCxnSpPr>
            <p:cNvPr id="476" name="Straight Connector 115"/>
            <p:cNvCxnSpPr>
              <a:cxnSpLocks noChangeShapeType="1"/>
            </p:cNvCxnSpPr>
            <p:nvPr/>
          </p:nvCxnSpPr>
          <p:spPr bwMode="auto">
            <a:xfrm rot="5400000">
              <a:off x="5519807" y="3054595"/>
              <a:ext cx="1125115" cy="1117"/>
            </a:xfrm>
            <a:prstGeom prst="line">
              <a:avLst/>
            </a:prstGeom>
            <a:noFill/>
            <a:ln w="25400" algn="ctr">
              <a:solidFill>
                <a:schemeClr val="tx1"/>
              </a:solidFill>
              <a:round/>
              <a:headEnd/>
              <a:tailEnd/>
            </a:ln>
          </p:spPr>
        </p:cxnSp>
        <p:cxnSp>
          <p:nvCxnSpPr>
            <p:cNvPr id="477" name="Straight Connector 116"/>
            <p:cNvCxnSpPr>
              <a:cxnSpLocks noChangeShapeType="1"/>
            </p:cNvCxnSpPr>
            <p:nvPr/>
          </p:nvCxnSpPr>
          <p:spPr bwMode="auto">
            <a:xfrm rot="5400000">
              <a:off x="5800504" y="3054036"/>
              <a:ext cx="1125115" cy="1117"/>
            </a:xfrm>
            <a:prstGeom prst="line">
              <a:avLst/>
            </a:prstGeom>
            <a:noFill/>
            <a:ln w="25400" algn="ctr">
              <a:solidFill>
                <a:schemeClr val="tx1"/>
              </a:solidFill>
              <a:round/>
              <a:headEnd/>
              <a:tailEnd/>
            </a:ln>
          </p:spPr>
        </p:cxnSp>
        <p:cxnSp>
          <p:nvCxnSpPr>
            <p:cNvPr id="478" name="Straight Connector 117"/>
            <p:cNvCxnSpPr>
              <a:cxnSpLocks noChangeShapeType="1"/>
            </p:cNvCxnSpPr>
            <p:nvPr/>
          </p:nvCxnSpPr>
          <p:spPr bwMode="auto">
            <a:xfrm rot="5400000">
              <a:off x="6055589" y="3054036"/>
              <a:ext cx="1125115" cy="1117"/>
            </a:xfrm>
            <a:prstGeom prst="line">
              <a:avLst/>
            </a:prstGeom>
            <a:noFill/>
            <a:ln w="25400" algn="ctr">
              <a:solidFill>
                <a:schemeClr val="tx1"/>
              </a:solidFill>
              <a:round/>
              <a:headEnd/>
              <a:tailEnd/>
            </a:ln>
          </p:spPr>
        </p:cxnSp>
        <p:cxnSp>
          <p:nvCxnSpPr>
            <p:cNvPr id="479" name="Straight Connector 118"/>
            <p:cNvCxnSpPr>
              <a:cxnSpLocks noChangeShapeType="1"/>
            </p:cNvCxnSpPr>
            <p:nvPr/>
          </p:nvCxnSpPr>
          <p:spPr bwMode="auto">
            <a:xfrm rot="5400000">
              <a:off x="6324596" y="3054036"/>
              <a:ext cx="1125115" cy="1117"/>
            </a:xfrm>
            <a:prstGeom prst="line">
              <a:avLst/>
            </a:prstGeom>
            <a:noFill/>
            <a:ln w="25400" algn="ctr">
              <a:solidFill>
                <a:schemeClr val="tx1"/>
              </a:solidFill>
              <a:round/>
              <a:headEnd/>
              <a:tailEnd/>
            </a:ln>
          </p:spPr>
        </p:cxnSp>
        <p:cxnSp>
          <p:nvCxnSpPr>
            <p:cNvPr id="480" name="Straight Connector 119"/>
            <p:cNvCxnSpPr>
              <a:cxnSpLocks noChangeShapeType="1"/>
            </p:cNvCxnSpPr>
            <p:nvPr/>
          </p:nvCxnSpPr>
          <p:spPr bwMode="auto">
            <a:xfrm rot="5400000">
              <a:off x="6590254" y="3054595"/>
              <a:ext cx="1125115" cy="1117"/>
            </a:xfrm>
            <a:prstGeom prst="line">
              <a:avLst/>
            </a:prstGeom>
            <a:noFill/>
            <a:ln w="25400" algn="ctr">
              <a:solidFill>
                <a:schemeClr val="tx1"/>
              </a:solidFill>
              <a:round/>
              <a:headEnd/>
              <a:tailEnd/>
            </a:ln>
          </p:spPr>
        </p:cxnSp>
        <p:cxnSp>
          <p:nvCxnSpPr>
            <p:cNvPr id="481" name="Straight Connector 120"/>
            <p:cNvCxnSpPr>
              <a:cxnSpLocks noChangeShapeType="1"/>
            </p:cNvCxnSpPr>
            <p:nvPr/>
          </p:nvCxnSpPr>
          <p:spPr bwMode="auto">
            <a:xfrm rot="5400000">
              <a:off x="6870950" y="3054036"/>
              <a:ext cx="1125115" cy="1117"/>
            </a:xfrm>
            <a:prstGeom prst="line">
              <a:avLst/>
            </a:prstGeom>
            <a:noFill/>
            <a:ln w="25400" algn="ctr">
              <a:solidFill>
                <a:schemeClr val="tx1"/>
              </a:solidFill>
              <a:round/>
              <a:headEnd/>
              <a:tailEnd/>
            </a:ln>
          </p:spPr>
        </p:cxnSp>
        <p:cxnSp>
          <p:nvCxnSpPr>
            <p:cNvPr id="482" name="Straight Connector 121"/>
            <p:cNvCxnSpPr>
              <a:cxnSpLocks noChangeShapeType="1"/>
            </p:cNvCxnSpPr>
            <p:nvPr/>
          </p:nvCxnSpPr>
          <p:spPr bwMode="auto">
            <a:xfrm rot="5400000">
              <a:off x="7126035" y="3054036"/>
              <a:ext cx="1125115" cy="1117"/>
            </a:xfrm>
            <a:prstGeom prst="line">
              <a:avLst/>
            </a:prstGeom>
            <a:noFill/>
            <a:ln w="25400" algn="ctr">
              <a:solidFill>
                <a:schemeClr val="tx1"/>
              </a:solidFill>
              <a:round/>
              <a:headEnd/>
              <a:tailEnd/>
            </a:ln>
          </p:spPr>
        </p:cxnSp>
        <p:cxnSp>
          <p:nvCxnSpPr>
            <p:cNvPr id="483" name="Straight Connector 122"/>
            <p:cNvCxnSpPr>
              <a:cxnSpLocks noChangeShapeType="1"/>
            </p:cNvCxnSpPr>
            <p:nvPr/>
          </p:nvCxnSpPr>
          <p:spPr bwMode="auto">
            <a:xfrm rot="5400000">
              <a:off x="7395042" y="3054036"/>
              <a:ext cx="1125115" cy="1117"/>
            </a:xfrm>
            <a:prstGeom prst="line">
              <a:avLst/>
            </a:prstGeom>
            <a:noFill/>
            <a:ln w="25400" algn="ctr">
              <a:solidFill>
                <a:schemeClr val="tx1"/>
              </a:solidFill>
              <a:round/>
              <a:headEnd/>
              <a:tailEnd/>
            </a:ln>
          </p:spPr>
        </p:cxnSp>
        <p:sp>
          <p:nvSpPr>
            <p:cNvPr id="484" name="Rectangle 483"/>
            <p:cNvSpPr/>
            <p:nvPr/>
          </p:nvSpPr>
          <p:spPr bwMode="auto">
            <a:xfrm>
              <a:off x="5975767"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485" name="Rectangle 484"/>
            <p:cNvSpPr/>
            <p:nvPr/>
          </p:nvSpPr>
          <p:spPr bwMode="auto">
            <a:xfrm>
              <a:off x="6243657"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486" name="Rectangle 485"/>
            <p:cNvSpPr/>
            <p:nvPr/>
          </p:nvSpPr>
          <p:spPr bwMode="auto">
            <a:xfrm>
              <a:off x="6511548"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487" name="Rectangle 486"/>
            <p:cNvSpPr/>
            <p:nvPr/>
          </p:nvSpPr>
          <p:spPr bwMode="auto">
            <a:xfrm>
              <a:off x="6779439"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488" name="Rectangle 487"/>
            <p:cNvSpPr/>
            <p:nvPr/>
          </p:nvSpPr>
          <p:spPr bwMode="auto">
            <a:xfrm>
              <a:off x="7047329"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489" name="Rectangle 488"/>
            <p:cNvSpPr/>
            <p:nvPr/>
          </p:nvSpPr>
          <p:spPr bwMode="auto">
            <a:xfrm>
              <a:off x="7315220"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490" name="Rectangle 489"/>
            <p:cNvSpPr/>
            <p:nvPr/>
          </p:nvSpPr>
          <p:spPr bwMode="auto">
            <a:xfrm>
              <a:off x="7583111"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491" name="Rectangle 490"/>
            <p:cNvSpPr/>
            <p:nvPr/>
          </p:nvSpPr>
          <p:spPr bwMode="auto">
            <a:xfrm>
              <a:off x="7851001"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492" name="Rectangle 27"/>
            <p:cNvSpPr>
              <a:spLocks noChangeArrowheads="1"/>
            </p:cNvSpPr>
            <p:nvPr/>
          </p:nvSpPr>
          <p:spPr bwMode="auto">
            <a:xfrm>
              <a:off x="5975767" y="2706345"/>
              <a:ext cx="214313" cy="214308"/>
            </a:xfrm>
            <a:prstGeom prst="rect">
              <a:avLst/>
            </a:prstGeom>
            <a:solidFill>
              <a:srgbClr val="FFFF00"/>
            </a:solidFill>
            <a:ln w="25400" algn="ctr">
              <a:noFill/>
              <a:round/>
              <a:headEnd/>
              <a:tailEnd/>
            </a:ln>
          </p:spPr>
          <p:txBody>
            <a:bodyPr/>
            <a:lstStyle/>
            <a:p>
              <a:endParaRPr lang="en-US"/>
            </a:p>
          </p:txBody>
        </p:sp>
        <p:sp>
          <p:nvSpPr>
            <p:cNvPr id="493" name="Rectangle 28"/>
            <p:cNvSpPr>
              <a:spLocks noChangeArrowheads="1"/>
            </p:cNvSpPr>
            <p:nvPr/>
          </p:nvSpPr>
          <p:spPr bwMode="auto">
            <a:xfrm>
              <a:off x="6243657" y="2706345"/>
              <a:ext cx="214313" cy="214308"/>
            </a:xfrm>
            <a:prstGeom prst="rect">
              <a:avLst/>
            </a:prstGeom>
            <a:solidFill>
              <a:srgbClr val="FFFF00"/>
            </a:solidFill>
            <a:ln w="25400" algn="ctr">
              <a:noFill/>
              <a:round/>
              <a:headEnd/>
              <a:tailEnd/>
            </a:ln>
          </p:spPr>
          <p:txBody>
            <a:bodyPr/>
            <a:lstStyle/>
            <a:p>
              <a:endParaRPr lang="en-US"/>
            </a:p>
          </p:txBody>
        </p:sp>
        <p:sp>
          <p:nvSpPr>
            <p:cNvPr id="494" name="Rectangle 29"/>
            <p:cNvSpPr>
              <a:spLocks noChangeArrowheads="1"/>
            </p:cNvSpPr>
            <p:nvPr/>
          </p:nvSpPr>
          <p:spPr bwMode="auto">
            <a:xfrm>
              <a:off x="6511548" y="2706345"/>
              <a:ext cx="214313" cy="214308"/>
            </a:xfrm>
            <a:prstGeom prst="rect">
              <a:avLst/>
            </a:prstGeom>
            <a:solidFill>
              <a:srgbClr val="FFFF00"/>
            </a:solidFill>
            <a:ln w="25400" algn="ctr">
              <a:noFill/>
              <a:round/>
              <a:headEnd/>
              <a:tailEnd/>
            </a:ln>
          </p:spPr>
          <p:txBody>
            <a:bodyPr/>
            <a:lstStyle/>
            <a:p>
              <a:endParaRPr lang="en-US"/>
            </a:p>
          </p:txBody>
        </p:sp>
        <p:sp>
          <p:nvSpPr>
            <p:cNvPr id="495" name="Rectangle 30"/>
            <p:cNvSpPr>
              <a:spLocks noChangeArrowheads="1"/>
            </p:cNvSpPr>
            <p:nvPr/>
          </p:nvSpPr>
          <p:spPr bwMode="auto">
            <a:xfrm>
              <a:off x="6779439" y="2706345"/>
              <a:ext cx="214313" cy="214308"/>
            </a:xfrm>
            <a:prstGeom prst="rect">
              <a:avLst/>
            </a:prstGeom>
            <a:solidFill>
              <a:srgbClr val="FFFF00"/>
            </a:solidFill>
            <a:ln w="25400" algn="ctr">
              <a:noFill/>
              <a:round/>
              <a:headEnd/>
              <a:tailEnd/>
            </a:ln>
          </p:spPr>
          <p:txBody>
            <a:bodyPr/>
            <a:lstStyle/>
            <a:p>
              <a:endParaRPr lang="en-US"/>
            </a:p>
          </p:txBody>
        </p:sp>
        <p:sp>
          <p:nvSpPr>
            <p:cNvPr id="496" name="Rectangle 31"/>
            <p:cNvSpPr>
              <a:spLocks noChangeArrowheads="1"/>
            </p:cNvSpPr>
            <p:nvPr/>
          </p:nvSpPr>
          <p:spPr bwMode="auto">
            <a:xfrm>
              <a:off x="7047329" y="2706345"/>
              <a:ext cx="214313" cy="214308"/>
            </a:xfrm>
            <a:prstGeom prst="rect">
              <a:avLst/>
            </a:prstGeom>
            <a:solidFill>
              <a:srgbClr val="FFFF00"/>
            </a:solidFill>
            <a:ln w="25400" algn="ctr">
              <a:noFill/>
              <a:round/>
              <a:headEnd/>
              <a:tailEnd/>
            </a:ln>
          </p:spPr>
          <p:txBody>
            <a:bodyPr/>
            <a:lstStyle/>
            <a:p>
              <a:endParaRPr lang="en-US"/>
            </a:p>
          </p:txBody>
        </p:sp>
        <p:sp>
          <p:nvSpPr>
            <p:cNvPr id="497" name="Rectangle 32"/>
            <p:cNvSpPr>
              <a:spLocks noChangeArrowheads="1"/>
            </p:cNvSpPr>
            <p:nvPr/>
          </p:nvSpPr>
          <p:spPr bwMode="auto">
            <a:xfrm>
              <a:off x="7315220" y="2706345"/>
              <a:ext cx="214313" cy="214308"/>
            </a:xfrm>
            <a:prstGeom prst="rect">
              <a:avLst/>
            </a:prstGeom>
            <a:solidFill>
              <a:srgbClr val="FFFF00"/>
            </a:solidFill>
            <a:ln w="25400" algn="ctr">
              <a:noFill/>
              <a:round/>
              <a:headEnd/>
              <a:tailEnd/>
            </a:ln>
          </p:spPr>
          <p:txBody>
            <a:bodyPr/>
            <a:lstStyle/>
            <a:p>
              <a:endParaRPr lang="en-US"/>
            </a:p>
          </p:txBody>
        </p:sp>
        <p:sp>
          <p:nvSpPr>
            <p:cNvPr id="498" name="Rectangle 33"/>
            <p:cNvSpPr>
              <a:spLocks noChangeArrowheads="1"/>
            </p:cNvSpPr>
            <p:nvPr/>
          </p:nvSpPr>
          <p:spPr bwMode="auto">
            <a:xfrm>
              <a:off x="7583111" y="2706345"/>
              <a:ext cx="214313" cy="214308"/>
            </a:xfrm>
            <a:prstGeom prst="rect">
              <a:avLst/>
            </a:prstGeom>
            <a:solidFill>
              <a:srgbClr val="FFFF00"/>
            </a:solidFill>
            <a:ln w="25400" algn="ctr">
              <a:noFill/>
              <a:round/>
              <a:headEnd/>
              <a:tailEnd/>
            </a:ln>
          </p:spPr>
          <p:txBody>
            <a:bodyPr/>
            <a:lstStyle/>
            <a:p>
              <a:endParaRPr lang="en-US"/>
            </a:p>
          </p:txBody>
        </p:sp>
        <p:sp>
          <p:nvSpPr>
            <p:cNvPr id="499" name="Rectangle 34"/>
            <p:cNvSpPr>
              <a:spLocks noChangeArrowheads="1"/>
            </p:cNvSpPr>
            <p:nvPr/>
          </p:nvSpPr>
          <p:spPr bwMode="auto">
            <a:xfrm>
              <a:off x="7851001" y="2706345"/>
              <a:ext cx="214313" cy="214308"/>
            </a:xfrm>
            <a:prstGeom prst="rect">
              <a:avLst/>
            </a:prstGeom>
            <a:solidFill>
              <a:srgbClr val="FFFF00"/>
            </a:solidFill>
            <a:ln w="25400" algn="ctr">
              <a:noFill/>
              <a:round/>
              <a:headEnd/>
              <a:tailEnd/>
            </a:ln>
          </p:spPr>
          <p:txBody>
            <a:bodyPr/>
            <a:lstStyle/>
            <a:p>
              <a:endParaRPr lang="en-US"/>
            </a:p>
          </p:txBody>
        </p:sp>
        <p:sp>
          <p:nvSpPr>
            <p:cNvPr id="500" name="Rectangle 35"/>
            <p:cNvSpPr>
              <a:spLocks noChangeArrowheads="1"/>
            </p:cNvSpPr>
            <p:nvPr/>
          </p:nvSpPr>
          <p:spPr bwMode="auto">
            <a:xfrm>
              <a:off x="5975767" y="2974229"/>
              <a:ext cx="214313" cy="214308"/>
            </a:xfrm>
            <a:prstGeom prst="rect">
              <a:avLst/>
            </a:prstGeom>
            <a:solidFill>
              <a:srgbClr val="FFFF00"/>
            </a:solidFill>
            <a:ln w="25400" algn="ctr">
              <a:noFill/>
              <a:round/>
              <a:headEnd/>
              <a:tailEnd/>
            </a:ln>
          </p:spPr>
          <p:txBody>
            <a:bodyPr/>
            <a:lstStyle/>
            <a:p>
              <a:endParaRPr lang="en-US"/>
            </a:p>
          </p:txBody>
        </p:sp>
        <p:sp>
          <p:nvSpPr>
            <p:cNvPr id="501" name="Rectangle 36"/>
            <p:cNvSpPr>
              <a:spLocks noChangeArrowheads="1"/>
            </p:cNvSpPr>
            <p:nvPr/>
          </p:nvSpPr>
          <p:spPr bwMode="auto">
            <a:xfrm>
              <a:off x="6243657" y="2974229"/>
              <a:ext cx="214313" cy="214308"/>
            </a:xfrm>
            <a:prstGeom prst="rect">
              <a:avLst/>
            </a:prstGeom>
            <a:solidFill>
              <a:srgbClr val="FFFF00"/>
            </a:solidFill>
            <a:ln w="25400" algn="ctr">
              <a:noFill/>
              <a:round/>
              <a:headEnd/>
              <a:tailEnd/>
            </a:ln>
          </p:spPr>
          <p:txBody>
            <a:bodyPr/>
            <a:lstStyle/>
            <a:p>
              <a:endParaRPr lang="en-US"/>
            </a:p>
          </p:txBody>
        </p:sp>
        <p:sp>
          <p:nvSpPr>
            <p:cNvPr id="502" name="Rectangle 37"/>
            <p:cNvSpPr>
              <a:spLocks noChangeArrowheads="1"/>
            </p:cNvSpPr>
            <p:nvPr/>
          </p:nvSpPr>
          <p:spPr bwMode="auto">
            <a:xfrm>
              <a:off x="6511548" y="2974229"/>
              <a:ext cx="214313" cy="214308"/>
            </a:xfrm>
            <a:prstGeom prst="rect">
              <a:avLst/>
            </a:prstGeom>
            <a:solidFill>
              <a:srgbClr val="FFFF00"/>
            </a:solidFill>
            <a:ln w="25400" algn="ctr">
              <a:noFill/>
              <a:round/>
              <a:headEnd/>
              <a:tailEnd/>
            </a:ln>
          </p:spPr>
          <p:txBody>
            <a:bodyPr/>
            <a:lstStyle/>
            <a:p>
              <a:endParaRPr lang="en-US"/>
            </a:p>
          </p:txBody>
        </p:sp>
        <p:sp>
          <p:nvSpPr>
            <p:cNvPr id="503" name="Rectangle 38"/>
            <p:cNvSpPr>
              <a:spLocks noChangeArrowheads="1"/>
            </p:cNvSpPr>
            <p:nvPr/>
          </p:nvSpPr>
          <p:spPr bwMode="auto">
            <a:xfrm>
              <a:off x="6779439" y="2974229"/>
              <a:ext cx="214313" cy="214308"/>
            </a:xfrm>
            <a:prstGeom prst="rect">
              <a:avLst/>
            </a:prstGeom>
            <a:solidFill>
              <a:srgbClr val="FFFF00"/>
            </a:solidFill>
            <a:ln w="25400" algn="ctr">
              <a:noFill/>
              <a:round/>
              <a:headEnd/>
              <a:tailEnd/>
            </a:ln>
          </p:spPr>
          <p:txBody>
            <a:bodyPr/>
            <a:lstStyle/>
            <a:p>
              <a:endParaRPr lang="en-US"/>
            </a:p>
          </p:txBody>
        </p:sp>
        <p:sp>
          <p:nvSpPr>
            <p:cNvPr id="504" name="Rectangle 39"/>
            <p:cNvSpPr>
              <a:spLocks noChangeArrowheads="1"/>
            </p:cNvSpPr>
            <p:nvPr/>
          </p:nvSpPr>
          <p:spPr bwMode="auto">
            <a:xfrm>
              <a:off x="7047329" y="2974229"/>
              <a:ext cx="214313" cy="214308"/>
            </a:xfrm>
            <a:prstGeom prst="rect">
              <a:avLst/>
            </a:prstGeom>
            <a:solidFill>
              <a:srgbClr val="FFFF00"/>
            </a:solidFill>
            <a:ln w="25400" algn="ctr">
              <a:noFill/>
              <a:round/>
              <a:headEnd/>
              <a:tailEnd/>
            </a:ln>
          </p:spPr>
          <p:txBody>
            <a:bodyPr/>
            <a:lstStyle/>
            <a:p>
              <a:endParaRPr lang="en-US"/>
            </a:p>
          </p:txBody>
        </p:sp>
        <p:sp>
          <p:nvSpPr>
            <p:cNvPr id="505" name="Rectangle 40"/>
            <p:cNvSpPr>
              <a:spLocks noChangeArrowheads="1"/>
            </p:cNvSpPr>
            <p:nvPr/>
          </p:nvSpPr>
          <p:spPr bwMode="auto">
            <a:xfrm>
              <a:off x="7315220" y="2974229"/>
              <a:ext cx="214313" cy="214308"/>
            </a:xfrm>
            <a:prstGeom prst="rect">
              <a:avLst/>
            </a:prstGeom>
            <a:solidFill>
              <a:srgbClr val="FFFF00"/>
            </a:solidFill>
            <a:ln w="25400" algn="ctr">
              <a:noFill/>
              <a:round/>
              <a:headEnd/>
              <a:tailEnd/>
            </a:ln>
          </p:spPr>
          <p:txBody>
            <a:bodyPr/>
            <a:lstStyle/>
            <a:p>
              <a:endParaRPr lang="en-US"/>
            </a:p>
          </p:txBody>
        </p:sp>
        <p:sp>
          <p:nvSpPr>
            <p:cNvPr id="614" name="Rectangle 41"/>
            <p:cNvSpPr>
              <a:spLocks noChangeArrowheads="1"/>
            </p:cNvSpPr>
            <p:nvPr/>
          </p:nvSpPr>
          <p:spPr bwMode="auto">
            <a:xfrm>
              <a:off x="7583111" y="2974229"/>
              <a:ext cx="214313" cy="214308"/>
            </a:xfrm>
            <a:prstGeom prst="rect">
              <a:avLst/>
            </a:prstGeom>
            <a:solidFill>
              <a:srgbClr val="FFFF00"/>
            </a:solidFill>
            <a:ln w="25400" algn="ctr">
              <a:noFill/>
              <a:round/>
              <a:headEnd/>
              <a:tailEnd/>
            </a:ln>
          </p:spPr>
          <p:txBody>
            <a:bodyPr/>
            <a:lstStyle/>
            <a:p>
              <a:endParaRPr lang="en-US"/>
            </a:p>
          </p:txBody>
        </p:sp>
        <p:sp>
          <p:nvSpPr>
            <p:cNvPr id="628" name="Rectangle 42"/>
            <p:cNvSpPr>
              <a:spLocks noChangeArrowheads="1"/>
            </p:cNvSpPr>
            <p:nvPr/>
          </p:nvSpPr>
          <p:spPr bwMode="auto">
            <a:xfrm>
              <a:off x="7851001" y="2974229"/>
              <a:ext cx="214313" cy="214308"/>
            </a:xfrm>
            <a:prstGeom prst="rect">
              <a:avLst/>
            </a:prstGeom>
            <a:solidFill>
              <a:srgbClr val="FFFF00"/>
            </a:solidFill>
            <a:ln w="25400" algn="ctr">
              <a:noFill/>
              <a:round/>
              <a:headEnd/>
              <a:tailEnd/>
            </a:ln>
          </p:spPr>
          <p:txBody>
            <a:bodyPr/>
            <a:lstStyle/>
            <a:p>
              <a:endParaRPr lang="en-US"/>
            </a:p>
          </p:txBody>
        </p:sp>
        <p:sp>
          <p:nvSpPr>
            <p:cNvPr id="629" name="Rectangle 43"/>
            <p:cNvSpPr>
              <a:spLocks noChangeArrowheads="1"/>
            </p:cNvSpPr>
            <p:nvPr/>
          </p:nvSpPr>
          <p:spPr bwMode="auto">
            <a:xfrm>
              <a:off x="5975767" y="3242114"/>
              <a:ext cx="214313" cy="214308"/>
            </a:xfrm>
            <a:prstGeom prst="rect">
              <a:avLst/>
            </a:prstGeom>
            <a:solidFill>
              <a:srgbClr val="FFFF00"/>
            </a:solidFill>
            <a:ln w="25400" algn="ctr">
              <a:noFill/>
              <a:round/>
              <a:headEnd/>
              <a:tailEnd/>
            </a:ln>
          </p:spPr>
          <p:txBody>
            <a:bodyPr/>
            <a:lstStyle/>
            <a:p>
              <a:endParaRPr lang="en-US"/>
            </a:p>
          </p:txBody>
        </p:sp>
        <p:sp>
          <p:nvSpPr>
            <p:cNvPr id="630" name="Rectangle 44"/>
            <p:cNvSpPr>
              <a:spLocks noChangeArrowheads="1"/>
            </p:cNvSpPr>
            <p:nvPr/>
          </p:nvSpPr>
          <p:spPr bwMode="auto">
            <a:xfrm>
              <a:off x="6243657" y="3242114"/>
              <a:ext cx="214313" cy="214308"/>
            </a:xfrm>
            <a:prstGeom prst="rect">
              <a:avLst/>
            </a:prstGeom>
            <a:solidFill>
              <a:srgbClr val="FFFF00"/>
            </a:solidFill>
            <a:ln w="25400" algn="ctr">
              <a:noFill/>
              <a:round/>
              <a:headEnd/>
              <a:tailEnd/>
            </a:ln>
          </p:spPr>
          <p:txBody>
            <a:bodyPr/>
            <a:lstStyle/>
            <a:p>
              <a:endParaRPr lang="en-US"/>
            </a:p>
          </p:txBody>
        </p:sp>
        <p:sp>
          <p:nvSpPr>
            <p:cNvPr id="631" name="Rectangle 45"/>
            <p:cNvSpPr>
              <a:spLocks noChangeArrowheads="1"/>
            </p:cNvSpPr>
            <p:nvPr/>
          </p:nvSpPr>
          <p:spPr bwMode="auto">
            <a:xfrm>
              <a:off x="6511548" y="3242114"/>
              <a:ext cx="214313" cy="214308"/>
            </a:xfrm>
            <a:prstGeom prst="rect">
              <a:avLst/>
            </a:prstGeom>
            <a:solidFill>
              <a:srgbClr val="FFFF00"/>
            </a:solidFill>
            <a:ln w="25400" algn="ctr">
              <a:noFill/>
              <a:round/>
              <a:headEnd/>
              <a:tailEnd/>
            </a:ln>
          </p:spPr>
          <p:txBody>
            <a:bodyPr/>
            <a:lstStyle/>
            <a:p>
              <a:endParaRPr lang="en-US"/>
            </a:p>
          </p:txBody>
        </p:sp>
        <p:sp>
          <p:nvSpPr>
            <p:cNvPr id="632" name="Rectangle 46"/>
            <p:cNvSpPr>
              <a:spLocks noChangeArrowheads="1"/>
            </p:cNvSpPr>
            <p:nvPr/>
          </p:nvSpPr>
          <p:spPr bwMode="auto">
            <a:xfrm>
              <a:off x="6779439" y="3242114"/>
              <a:ext cx="214313" cy="214308"/>
            </a:xfrm>
            <a:prstGeom prst="rect">
              <a:avLst/>
            </a:prstGeom>
            <a:solidFill>
              <a:srgbClr val="FFFF00"/>
            </a:solidFill>
            <a:ln w="25400" algn="ctr">
              <a:noFill/>
              <a:round/>
              <a:headEnd/>
              <a:tailEnd/>
            </a:ln>
          </p:spPr>
          <p:txBody>
            <a:bodyPr/>
            <a:lstStyle/>
            <a:p>
              <a:endParaRPr lang="en-US"/>
            </a:p>
          </p:txBody>
        </p:sp>
        <p:sp>
          <p:nvSpPr>
            <p:cNvPr id="633" name="Rectangle 47"/>
            <p:cNvSpPr>
              <a:spLocks noChangeArrowheads="1"/>
            </p:cNvSpPr>
            <p:nvPr/>
          </p:nvSpPr>
          <p:spPr bwMode="auto">
            <a:xfrm>
              <a:off x="7047329" y="3242114"/>
              <a:ext cx="214313" cy="214308"/>
            </a:xfrm>
            <a:prstGeom prst="rect">
              <a:avLst/>
            </a:prstGeom>
            <a:solidFill>
              <a:srgbClr val="FFFF00"/>
            </a:solidFill>
            <a:ln w="25400" algn="ctr">
              <a:noFill/>
              <a:round/>
              <a:headEnd/>
              <a:tailEnd/>
            </a:ln>
          </p:spPr>
          <p:txBody>
            <a:bodyPr/>
            <a:lstStyle/>
            <a:p>
              <a:endParaRPr lang="en-US"/>
            </a:p>
          </p:txBody>
        </p:sp>
        <p:sp>
          <p:nvSpPr>
            <p:cNvPr id="634" name="Rectangle 48"/>
            <p:cNvSpPr>
              <a:spLocks noChangeArrowheads="1"/>
            </p:cNvSpPr>
            <p:nvPr/>
          </p:nvSpPr>
          <p:spPr bwMode="auto">
            <a:xfrm>
              <a:off x="7315220" y="3242114"/>
              <a:ext cx="214313" cy="214308"/>
            </a:xfrm>
            <a:prstGeom prst="rect">
              <a:avLst/>
            </a:prstGeom>
            <a:solidFill>
              <a:srgbClr val="FFFF00"/>
            </a:solidFill>
            <a:ln w="25400" algn="ctr">
              <a:noFill/>
              <a:round/>
              <a:headEnd/>
              <a:tailEnd/>
            </a:ln>
          </p:spPr>
          <p:txBody>
            <a:bodyPr/>
            <a:lstStyle/>
            <a:p>
              <a:endParaRPr lang="en-US"/>
            </a:p>
          </p:txBody>
        </p:sp>
        <p:sp>
          <p:nvSpPr>
            <p:cNvPr id="635" name="Rectangle 49"/>
            <p:cNvSpPr>
              <a:spLocks noChangeArrowheads="1"/>
            </p:cNvSpPr>
            <p:nvPr/>
          </p:nvSpPr>
          <p:spPr bwMode="auto">
            <a:xfrm>
              <a:off x="7583111" y="3242114"/>
              <a:ext cx="214313" cy="214308"/>
            </a:xfrm>
            <a:prstGeom prst="rect">
              <a:avLst/>
            </a:prstGeom>
            <a:solidFill>
              <a:srgbClr val="FFFF00"/>
            </a:solidFill>
            <a:ln w="25400" algn="ctr">
              <a:noFill/>
              <a:round/>
              <a:headEnd/>
              <a:tailEnd/>
            </a:ln>
          </p:spPr>
          <p:txBody>
            <a:bodyPr/>
            <a:lstStyle/>
            <a:p>
              <a:endParaRPr lang="en-US"/>
            </a:p>
          </p:txBody>
        </p:sp>
        <p:sp>
          <p:nvSpPr>
            <p:cNvPr id="636" name="Rectangle 50"/>
            <p:cNvSpPr>
              <a:spLocks noChangeArrowheads="1"/>
            </p:cNvSpPr>
            <p:nvPr/>
          </p:nvSpPr>
          <p:spPr bwMode="auto">
            <a:xfrm>
              <a:off x="7851001" y="3242114"/>
              <a:ext cx="214313" cy="214308"/>
            </a:xfrm>
            <a:prstGeom prst="rect">
              <a:avLst/>
            </a:prstGeom>
            <a:solidFill>
              <a:srgbClr val="FFFF00"/>
            </a:solidFill>
            <a:ln w="25400" algn="ctr">
              <a:noFill/>
              <a:round/>
              <a:headEnd/>
              <a:tailEnd/>
            </a:ln>
          </p:spPr>
          <p:txBody>
            <a:bodyPr/>
            <a:lstStyle/>
            <a:p>
              <a:endParaRPr lang="en-US"/>
            </a:p>
          </p:txBody>
        </p:sp>
        <p:sp>
          <p:nvSpPr>
            <p:cNvPr id="637" name="Rectangle 51"/>
            <p:cNvSpPr>
              <a:spLocks noChangeArrowheads="1"/>
            </p:cNvSpPr>
            <p:nvPr/>
          </p:nvSpPr>
          <p:spPr bwMode="auto">
            <a:xfrm>
              <a:off x="5975767" y="3509998"/>
              <a:ext cx="214313" cy="214308"/>
            </a:xfrm>
            <a:prstGeom prst="rect">
              <a:avLst/>
            </a:prstGeom>
            <a:solidFill>
              <a:srgbClr val="FFFF00"/>
            </a:solidFill>
            <a:ln w="25400" algn="ctr">
              <a:noFill/>
              <a:round/>
              <a:headEnd/>
              <a:tailEnd/>
            </a:ln>
          </p:spPr>
          <p:txBody>
            <a:bodyPr/>
            <a:lstStyle/>
            <a:p>
              <a:endParaRPr lang="en-US"/>
            </a:p>
          </p:txBody>
        </p:sp>
        <p:sp>
          <p:nvSpPr>
            <p:cNvPr id="638" name="Rectangle 52"/>
            <p:cNvSpPr>
              <a:spLocks noChangeArrowheads="1"/>
            </p:cNvSpPr>
            <p:nvPr/>
          </p:nvSpPr>
          <p:spPr bwMode="auto">
            <a:xfrm>
              <a:off x="6243657" y="3509998"/>
              <a:ext cx="214313" cy="214308"/>
            </a:xfrm>
            <a:prstGeom prst="rect">
              <a:avLst/>
            </a:prstGeom>
            <a:solidFill>
              <a:srgbClr val="FFFF00"/>
            </a:solidFill>
            <a:ln w="25400" algn="ctr">
              <a:noFill/>
              <a:round/>
              <a:headEnd/>
              <a:tailEnd/>
            </a:ln>
          </p:spPr>
          <p:txBody>
            <a:bodyPr/>
            <a:lstStyle/>
            <a:p>
              <a:endParaRPr lang="en-US"/>
            </a:p>
          </p:txBody>
        </p:sp>
        <p:sp>
          <p:nvSpPr>
            <p:cNvPr id="639" name="Rectangle 53"/>
            <p:cNvSpPr>
              <a:spLocks noChangeArrowheads="1"/>
            </p:cNvSpPr>
            <p:nvPr/>
          </p:nvSpPr>
          <p:spPr bwMode="auto">
            <a:xfrm>
              <a:off x="6511548" y="3509998"/>
              <a:ext cx="214313" cy="214308"/>
            </a:xfrm>
            <a:prstGeom prst="rect">
              <a:avLst/>
            </a:prstGeom>
            <a:solidFill>
              <a:srgbClr val="FFFF00"/>
            </a:solidFill>
            <a:ln w="25400" algn="ctr">
              <a:noFill/>
              <a:round/>
              <a:headEnd/>
              <a:tailEnd/>
            </a:ln>
          </p:spPr>
          <p:txBody>
            <a:bodyPr/>
            <a:lstStyle/>
            <a:p>
              <a:endParaRPr lang="en-US"/>
            </a:p>
          </p:txBody>
        </p:sp>
        <p:sp>
          <p:nvSpPr>
            <p:cNvPr id="640" name="Rectangle 54"/>
            <p:cNvSpPr>
              <a:spLocks noChangeArrowheads="1"/>
            </p:cNvSpPr>
            <p:nvPr/>
          </p:nvSpPr>
          <p:spPr bwMode="auto">
            <a:xfrm>
              <a:off x="6779439" y="3509998"/>
              <a:ext cx="214313" cy="214308"/>
            </a:xfrm>
            <a:prstGeom prst="rect">
              <a:avLst/>
            </a:prstGeom>
            <a:solidFill>
              <a:srgbClr val="FFFF00"/>
            </a:solidFill>
            <a:ln w="25400" algn="ctr">
              <a:noFill/>
              <a:round/>
              <a:headEnd/>
              <a:tailEnd/>
            </a:ln>
          </p:spPr>
          <p:txBody>
            <a:bodyPr/>
            <a:lstStyle/>
            <a:p>
              <a:endParaRPr lang="en-US"/>
            </a:p>
          </p:txBody>
        </p:sp>
        <p:sp>
          <p:nvSpPr>
            <p:cNvPr id="641" name="Rectangle 55"/>
            <p:cNvSpPr>
              <a:spLocks noChangeArrowheads="1"/>
            </p:cNvSpPr>
            <p:nvPr/>
          </p:nvSpPr>
          <p:spPr bwMode="auto">
            <a:xfrm>
              <a:off x="7047329" y="3509998"/>
              <a:ext cx="214313" cy="214308"/>
            </a:xfrm>
            <a:prstGeom prst="rect">
              <a:avLst/>
            </a:prstGeom>
            <a:solidFill>
              <a:srgbClr val="FFFF00"/>
            </a:solidFill>
            <a:ln w="25400" algn="ctr">
              <a:noFill/>
              <a:round/>
              <a:headEnd/>
              <a:tailEnd/>
            </a:ln>
          </p:spPr>
          <p:txBody>
            <a:bodyPr/>
            <a:lstStyle/>
            <a:p>
              <a:endParaRPr lang="en-US"/>
            </a:p>
          </p:txBody>
        </p:sp>
        <p:sp>
          <p:nvSpPr>
            <p:cNvPr id="642" name="Rectangle 56"/>
            <p:cNvSpPr>
              <a:spLocks noChangeArrowheads="1"/>
            </p:cNvSpPr>
            <p:nvPr/>
          </p:nvSpPr>
          <p:spPr bwMode="auto">
            <a:xfrm>
              <a:off x="7315220" y="3509998"/>
              <a:ext cx="214313" cy="214308"/>
            </a:xfrm>
            <a:prstGeom prst="rect">
              <a:avLst/>
            </a:prstGeom>
            <a:solidFill>
              <a:srgbClr val="FFFF00"/>
            </a:solidFill>
            <a:ln w="25400" algn="ctr">
              <a:noFill/>
              <a:round/>
              <a:headEnd/>
              <a:tailEnd/>
            </a:ln>
          </p:spPr>
          <p:txBody>
            <a:bodyPr/>
            <a:lstStyle/>
            <a:p>
              <a:endParaRPr lang="en-US"/>
            </a:p>
          </p:txBody>
        </p:sp>
        <p:sp>
          <p:nvSpPr>
            <p:cNvPr id="643" name="Rectangle 57"/>
            <p:cNvSpPr>
              <a:spLocks noChangeArrowheads="1"/>
            </p:cNvSpPr>
            <p:nvPr/>
          </p:nvSpPr>
          <p:spPr bwMode="auto">
            <a:xfrm>
              <a:off x="7583111" y="3509998"/>
              <a:ext cx="214313" cy="214308"/>
            </a:xfrm>
            <a:prstGeom prst="rect">
              <a:avLst/>
            </a:prstGeom>
            <a:solidFill>
              <a:srgbClr val="FFFF00"/>
            </a:solidFill>
            <a:ln w="25400" algn="ctr">
              <a:noFill/>
              <a:round/>
              <a:headEnd/>
              <a:tailEnd/>
            </a:ln>
          </p:spPr>
          <p:txBody>
            <a:bodyPr/>
            <a:lstStyle/>
            <a:p>
              <a:endParaRPr lang="en-US"/>
            </a:p>
          </p:txBody>
        </p:sp>
        <p:sp>
          <p:nvSpPr>
            <p:cNvPr id="644" name="Rectangle 58"/>
            <p:cNvSpPr>
              <a:spLocks noChangeArrowheads="1"/>
            </p:cNvSpPr>
            <p:nvPr/>
          </p:nvSpPr>
          <p:spPr bwMode="auto">
            <a:xfrm>
              <a:off x="7851001" y="3509998"/>
              <a:ext cx="214313" cy="214308"/>
            </a:xfrm>
            <a:prstGeom prst="rect">
              <a:avLst/>
            </a:prstGeom>
            <a:solidFill>
              <a:srgbClr val="FFFF00"/>
            </a:solidFill>
            <a:ln w="25400" algn="ctr">
              <a:noFill/>
              <a:round/>
              <a:headEnd/>
              <a:tailEnd/>
            </a:ln>
          </p:spPr>
          <p:txBody>
            <a:bodyPr/>
            <a:lstStyle/>
            <a:p>
              <a:endParaRPr lang="en-US"/>
            </a:p>
          </p:txBody>
        </p:sp>
        <p:sp>
          <p:nvSpPr>
            <p:cNvPr id="645" name="Rectangle 59"/>
            <p:cNvSpPr>
              <a:spLocks noChangeArrowheads="1"/>
            </p:cNvSpPr>
            <p:nvPr/>
          </p:nvSpPr>
          <p:spPr bwMode="auto">
            <a:xfrm>
              <a:off x="5975767" y="3777883"/>
              <a:ext cx="214313" cy="214308"/>
            </a:xfrm>
            <a:prstGeom prst="rect">
              <a:avLst/>
            </a:prstGeom>
            <a:solidFill>
              <a:srgbClr val="FFFF00"/>
            </a:solidFill>
            <a:ln w="25400" algn="ctr">
              <a:noFill/>
              <a:round/>
              <a:headEnd/>
              <a:tailEnd/>
            </a:ln>
          </p:spPr>
          <p:txBody>
            <a:bodyPr/>
            <a:lstStyle/>
            <a:p>
              <a:endParaRPr lang="en-US"/>
            </a:p>
          </p:txBody>
        </p:sp>
        <p:sp>
          <p:nvSpPr>
            <p:cNvPr id="646" name="Rectangle 60"/>
            <p:cNvSpPr>
              <a:spLocks noChangeArrowheads="1"/>
            </p:cNvSpPr>
            <p:nvPr/>
          </p:nvSpPr>
          <p:spPr bwMode="auto">
            <a:xfrm>
              <a:off x="6243657" y="3777883"/>
              <a:ext cx="214313" cy="214308"/>
            </a:xfrm>
            <a:prstGeom prst="rect">
              <a:avLst/>
            </a:prstGeom>
            <a:solidFill>
              <a:srgbClr val="FFFF00"/>
            </a:solidFill>
            <a:ln w="25400" algn="ctr">
              <a:noFill/>
              <a:round/>
              <a:headEnd/>
              <a:tailEnd/>
            </a:ln>
          </p:spPr>
          <p:txBody>
            <a:bodyPr/>
            <a:lstStyle/>
            <a:p>
              <a:endParaRPr lang="en-US"/>
            </a:p>
          </p:txBody>
        </p:sp>
        <p:sp>
          <p:nvSpPr>
            <p:cNvPr id="647" name="Rectangle 61"/>
            <p:cNvSpPr>
              <a:spLocks noChangeArrowheads="1"/>
            </p:cNvSpPr>
            <p:nvPr/>
          </p:nvSpPr>
          <p:spPr bwMode="auto">
            <a:xfrm>
              <a:off x="6511548" y="3777883"/>
              <a:ext cx="214313" cy="214308"/>
            </a:xfrm>
            <a:prstGeom prst="rect">
              <a:avLst/>
            </a:prstGeom>
            <a:solidFill>
              <a:srgbClr val="FFFF00"/>
            </a:solidFill>
            <a:ln w="25400" algn="ctr">
              <a:noFill/>
              <a:round/>
              <a:headEnd/>
              <a:tailEnd/>
            </a:ln>
          </p:spPr>
          <p:txBody>
            <a:bodyPr/>
            <a:lstStyle/>
            <a:p>
              <a:endParaRPr lang="en-US"/>
            </a:p>
          </p:txBody>
        </p:sp>
        <p:sp>
          <p:nvSpPr>
            <p:cNvPr id="648" name="Rectangle 62"/>
            <p:cNvSpPr>
              <a:spLocks noChangeArrowheads="1"/>
            </p:cNvSpPr>
            <p:nvPr/>
          </p:nvSpPr>
          <p:spPr bwMode="auto">
            <a:xfrm>
              <a:off x="6779439" y="3777883"/>
              <a:ext cx="214313" cy="214308"/>
            </a:xfrm>
            <a:prstGeom prst="rect">
              <a:avLst/>
            </a:prstGeom>
            <a:solidFill>
              <a:srgbClr val="FFFF00"/>
            </a:solidFill>
            <a:ln w="25400" algn="ctr">
              <a:noFill/>
              <a:round/>
              <a:headEnd/>
              <a:tailEnd/>
            </a:ln>
          </p:spPr>
          <p:txBody>
            <a:bodyPr/>
            <a:lstStyle/>
            <a:p>
              <a:endParaRPr lang="en-US"/>
            </a:p>
          </p:txBody>
        </p:sp>
        <p:sp>
          <p:nvSpPr>
            <p:cNvPr id="649" name="Rectangle 63"/>
            <p:cNvSpPr>
              <a:spLocks noChangeArrowheads="1"/>
            </p:cNvSpPr>
            <p:nvPr/>
          </p:nvSpPr>
          <p:spPr bwMode="auto">
            <a:xfrm>
              <a:off x="7047329" y="3777883"/>
              <a:ext cx="214313" cy="214308"/>
            </a:xfrm>
            <a:prstGeom prst="rect">
              <a:avLst/>
            </a:prstGeom>
            <a:solidFill>
              <a:srgbClr val="FFFF00"/>
            </a:solidFill>
            <a:ln w="25400" algn="ctr">
              <a:noFill/>
              <a:round/>
              <a:headEnd/>
              <a:tailEnd/>
            </a:ln>
          </p:spPr>
          <p:txBody>
            <a:bodyPr/>
            <a:lstStyle/>
            <a:p>
              <a:endParaRPr lang="en-US"/>
            </a:p>
          </p:txBody>
        </p:sp>
        <p:sp>
          <p:nvSpPr>
            <p:cNvPr id="650" name="Rectangle 64"/>
            <p:cNvSpPr>
              <a:spLocks noChangeArrowheads="1"/>
            </p:cNvSpPr>
            <p:nvPr/>
          </p:nvSpPr>
          <p:spPr bwMode="auto">
            <a:xfrm>
              <a:off x="7315220" y="3777883"/>
              <a:ext cx="214313" cy="214308"/>
            </a:xfrm>
            <a:prstGeom prst="rect">
              <a:avLst/>
            </a:prstGeom>
            <a:solidFill>
              <a:srgbClr val="FFFF00"/>
            </a:solidFill>
            <a:ln w="25400" algn="ctr">
              <a:noFill/>
              <a:round/>
              <a:headEnd/>
              <a:tailEnd/>
            </a:ln>
          </p:spPr>
          <p:txBody>
            <a:bodyPr/>
            <a:lstStyle/>
            <a:p>
              <a:endParaRPr lang="en-US"/>
            </a:p>
          </p:txBody>
        </p:sp>
        <p:sp>
          <p:nvSpPr>
            <p:cNvPr id="651" name="Rectangle 65"/>
            <p:cNvSpPr>
              <a:spLocks noChangeArrowheads="1"/>
            </p:cNvSpPr>
            <p:nvPr/>
          </p:nvSpPr>
          <p:spPr bwMode="auto">
            <a:xfrm>
              <a:off x="7583111" y="3777883"/>
              <a:ext cx="214313" cy="214308"/>
            </a:xfrm>
            <a:prstGeom prst="rect">
              <a:avLst/>
            </a:prstGeom>
            <a:solidFill>
              <a:srgbClr val="FFFF00"/>
            </a:solidFill>
            <a:ln w="25400" algn="ctr">
              <a:noFill/>
              <a:round/>
              <a:headEnd/>
              <a:tailEnd/>
            </a:ln>
          </p:spPr>
          <p:txBody>
            <a:bodyPr/>
            <a:lstStyle/>
            <a:p>
              <a:endParaRPr lang="en-US"/>
            </a:p>
          </p:txBody>
        </p:sp>
        <p:sp>
          <p:nvSpPr>
            <p:cNvPr id="652" name="Rectangle 66"/>
            <p:cNvSpPr>
              <a:spLocks noChangeArrowheads="1"/>
            </p:cNvSpPr>
            <p:nvPr/>
          </p:nvSpPr>
          <p:spPr bwMode="auto">
            <a:xfrm>
              <a:off x="7851001" y="3777883"/>
              <a:ext cx="214313" cy="214308"/>
            </a:xfrm>
            <a:prstGeom prst="rect">
              <a:avLst/>
            </a:prstGeom>
            <a:solidFill>
              <a:srgbClr val="FFFF00"/>
            </a:solidFill>
            <a:ln w="25400" algn="ctr">
              <a:noFill/>
              <a:round/>
              <a:headEnd/>
              <a:tailEnd/>
            </a:ln>
          </p:spPr>
          <p:txBody>
            <a:bodyPr/>
            <a:lstStyle/>
            <a:p>
              <a:endParaRPr lang="en-US"/>
            </a:p>
          </p:txBody>
        </p:sp>
        <p:sp>
          <p:nvSpPr>
            <p:cNvPr id="653" name="Rectangle 67"/>
            <p:cNvSpPr>
              <a:spLocks noChangeArrowheads="1"/>
            </p:cNvSpPr>
            <p:nvPr/>
          </p:nvSpPr>
          <p:spPr bwMode="auto">
            <a:xfrm>
              <a:off x="5975767" y="4045767"/>
              <a:ext cx="214313" cy="214308"/>
            </a:xfrm>
            <a:prstGeom prst="rect">
              <a:avLst/>
            </a:prstGeom>
            <a:solidFill>
              <a:srgbClr val="FFFF00"/>
            </a:solidFill>
            <a:ln w="25400" algn="ctr">
              <a:noFill/>
              <a:round/>
              <a:headEnd/>
              <a:tailEnd/>
            </a:ln>
          </p:spPr>
          <p:txBody>
            <a:bodyPr/>
            <a:lstStyle/>
            <a:p>
              <a:endParaRPr lang="en-US"/>
            </a:p>
          </p:txBody>
        </p:sp>
        <p:sp>
          <p:nvSpPr>
            <p:cNvPr id="654" name="Rectangle 68"/>
            <p:cNvSpPr>
              <a:spLocks noChangeArrowheads="1"/>
            </p:cNvSpPr>
            <p:nvPr/>
          </p:nvSpPr>
          <p:spPr bwMode="auto">
            <a:xfrm>
              <a:off x="6243657" y="4045767"/>
              <a:ext cx="214313" cy="214308"/>
            </a:xfrm>
            <a:prstGeom prst="rect">
              <a:avLst/>
            </a:prstGeom>
            <a:solidFill>
              <a:srgbClr val="FFFF00"/>
            </a:solidFill>
            <a:ln w="25400" algn="ctr">
              <a:noFill/>
              <a:round/>
              <a:headEnd/>
              <a:tailEnd/>
            </a:ln>
          </p:spPr>
          <p:txBody>
            <a:bodyPr/>
            <a:lstStyle/>
            <a:p>
              <a:endParaRPr lang="en-US"/>
            </a:p>
          </p:txBody>
        </p:sp>
        <p:sp>
          <p:nvSpPr>
            <p:cNvPr id="655" name="Rectangle 69"/>
            <p:cNvSpPr>
              <a:spLocks noChangeArrowheads="1"/>
            </p:cNvSpPr>
            <p:nvPr/>
          </p:nvSpPr>
          <p:spPr bwMode="auto">
            <a:xfrm>
              <a:off x="6511548" y="4045767"/>
              <a:ext cx="214313" cy="214308"/>
            </a:xfrm>
            <a:prstGeom prst="rect">
              <a:avLst/>
            </a:prstGeom>
            <a:solidFill>
              <a:srgbClr val="FFFF00"/>
            </a:solidFill>
            <a:ln w="25400" algn="ctr">
              <a:noFill/>
              <a:round/>
              <a:headEnd/>
              <a:tailEnd/>
            </a:ln>
          </p:spPr>
          <p:txBody>
            <a:bodyPr/>
            <a:lstStyle/>
            <a:p>
              <a:endParaRPr lang="en-US"/>
            </a:p>
          </p:txBody>
        </p:sp>
        <p:sp>
          <p:nvSpPr>
            <p:cNvPr id="656" name="Rectangle 70"/>
            <p:cNvSpPr>
              <a:spLocks noChangeArrowheads="1"/>
            </p:cNvSpPr>
            <p:nvPr/>
          </p:nvSpPr>
          <p:spPr bwMode="auto">
            <a:xfrm>
              <a:off x="6779439" y="4045767"/>
              <a:ext cx="214313" cy="214308"/>
            </a:xfrm>
            <a:prstGeom prst="rect">
              <a:avLst/>
            </a:prstGeom>
            <a:solidFill>
              <a:srgbClr val="FFFF00"/>
            </a:solidFill>
            <a:ln w="25400" algn="ctr">
              <a:noFill/>
              <a:round/>
              <a:headEnd/>
              <a:tailEnd/>
            </a:ln>
          </p:spPr>
          <p:txBody>
            <a:bodyPr/>
            <a:lstStyle/>
            <a:p>
              <a:endParaRPr lang="en-US"/>
            </a:p>
          </p:txBody>
        </p:sp>
        <p:sp>
          <p:nvSpPr>
            <p:cNvPr id="657" name="Rectangle 71"/>
            <p:cNvSpPr>
              <a:spLocks noChangeArrowheads="1"/>
            </p:cNvSpPr>
            <p:nvPr/>
          </p:nvSpPr>
          <p:spPr bwMode="auto">
            <a:xfrm>
              <a:off x="7047329" y="4045767"/>
              <a:ext cx="214313" cy="214308"/>
            </a:xfrm>
            <a:prstGeom prst="rect">
              <a:avLst/>
            </a:prstGeom>
            <a:solidFill>
              <a:srgbClr val="FFFF00"/>
            </a:solidFill>
            <a:ln w="25400" algn="ctr">
              <a:noFill/>
              <a:round/>
              <a:headEnd/>
              <a:tailEnd/>
            </a:ln>
          </p:spPr>
          <p:txBody>
            <a:bodyPr/>
            <a:lstStyle/>
            <a:p>
              <a:endParaRPr lang="en-US"/>
            </a:p>
          </p:txBody>
        </p:sp>
        <p:sp>
          <p:nvSpPr>
            <p:cNvPr id="658" name="Rectangle 72"/>
            <p:cNvSpPr>
              <a:spLocks noChangeArrowheads="1"/>
            </p:cNvSpPr>
            <p:nvPr/>
          </p:nvSpPr>
          <p:spPr bwMode="auto">
            <a:xfrm>
              <a:off x="7315220" y="4045767"/>
              <a:ext cx="214313" cy="214308"/>
            </a:xfrm>
            <a:prstGeom prst="rect">
              <a:avLst/>
            </a:prstGeom>
            <a:solidFill>
              <a:srgbClr val="FFFF00"/>
            </a:solidFill>
            <a:ln w="25400" algn="ctr">
              <a:noFill/>
              <a:round/>
              <a:headEnd/>
              <a:tailEnd/>
            </a:ln>
          </p:spPr>
          <p:txBody>
            <a:bodyPr/>
            <a:lstStyle/>
            <a:p>
              <a:endParaRPr lang="en-US"/>
            </a:p>
          </p:txBody>
        </p:sp>
        <p:sp>
          <p:nvSpPr>
            <p:cNvPr id="659" name="Rectangle 73"/>
            <p:cNvSpPr>
              <a:spLocks noChangeArrowheads="1"/>
            </p:cNvSpPr>
            <p:nvPr/>
          </p:nvSpPr>
          <p:spPr bwMode="auto">
            <a:xfrm>
              <a:off x="7583111" y="4045767"/>
              <a:ext cx="214313" cy="214308"/>
            </a:xfrm>
            <a:prstGeom prst="rect">
              <a:avLst/>
            </a:prstGeom>
            <a:solidFill>
              <a:srgbClr val="FFFF00"/>
            </a:solidFill>
            <a:ln w="25400" algn="ctr">
              <a:noFill/>
              <a:round/>
              <a:headEnd/>
              <a:tailEnd/>
            </a:ln>
          </p:spPr>
          <p:txBody>
            <a:bodyPr/>
            <a:lstStyle/>
            <a:p>
              <a:endParaRPr lang="en-US"/>
            </a:p>
          </p:txBody>
        </p:sp>
        <p:sp>
          <p:nvSpPr>
            <p:cNvPr id="660" name="Rectangle 74"/>
            <p:cNvSpPr>
              <a:spLocks noChangeArrowheads="1"/>
            </p:cNvSpPr>
            <p:nvPr/>
          </p:nvSpPr>
          <p:spPr bwMode="auto">
            <a:xfrm>
              <a:off x="7851001" y="4045767"/>
              <a:ext cx="214313" cy="214308"/>
            </a:xfrm>
            <a:prstGeom prst="rect">
              <a:avLst/>
            </a:prstGeom>
            <a:solidFill>
              <a:srgbClr val="FFFF00"/>
            </a:solidFill>
            <a:ln w="25400" algn="ctr">
              <a:noFill/>
              <a:round/>
              <a:headEnd/>
              <a:tailEnd/>
            </a:ln>
          </p:spPr>
          <p:txBody>
            <a:bodyPr/>
            <a:lstStyle/>
            <a:p>
              <a:endParaRPr lang="en-US"/>
            </a:p>
          </p:txBody>
        </p:sp>
        <p:sp>
          <p:nvSpPr>
            <p:cNvPr id="661" name="Rectangle 75"/>
            <p:cNvSpPr>
              <a:spLocks noChangeArrowheads="1"/>
            </p:cNvSpPr>
            <p:nvPr/>
          </p:nvSpPr>
          <p:spPr bwMode="auto">
            <a:xfrm>
              <a:off x="5975767" y="4313652"/>
              <a:ext cx="214313" cy="214308"/>
            </a:xfrm>
            <a:prstGeom prst="rect">
              <a:avLst/>
            </a:prstGeom>
            <a:solidFill>
              <a:srgbClr val="FFFF00"/>
            </a:solidFill>
            <a:ln w="25400" algn="ctr">
              <a:noFill/>
              <a:round/>
              <a:headEnd/>
              <a:tailEnd/>
            </a:ln>
          </p:spPr>
          <p:txBody>
            <a:bodyPr/>
            <a:lstStyle/>
            <a:p>
              <a:endParaRPr lang="en-US"/>
            </a:p>
          </p:txBody>
        </p:sp>
        <p:sp>
          <p:nvSpPr>
            <p:cNvPr id="662" name="Rectangle 76"/>
            <p:cNvSpPr>
              <a:spLocks noChangeArrowheads="1"/>
            </p:cNvSpPr>
            <p:nvPr/>
          </p:nvSpPr>
          <p:spPr bwMode="auto">
            <a:xfrm>
              <a:off x="6243657" y="4313652"/>
              <a:ext cx="214313" cy="214308"/>
            </a:xfrm>
            <a:prstGeom prst="rect">
              <a:avLst/>
            </a:prstGeom>
            <a:solidFill>
              <a:srgbClr val="FFFF00"/>
            </a:solidFill>
            <a:ln w="25400" algn="ctr">
              <a:noFill/>
              <a:round/>
              <a:headEnd/>
              <a:tailEnd/>
            </a:ln>
          </p:spPr>
          <p:txBody>
            <a:bodyPr/>
            <a:lstStyle/>
            <a:p>
              <a:endParaRPr lang="en-US"/>
            </a:p>
          </p:txBody>
        </p:sp>
        <p:sp>
          <p:nvSpPr>
            <p:cNvPr id="663" name="Rectangle 77"/>
            <p:cNvSpPr>
              <a:spLocks noChangeArrowheads="1"/>
            </p:cNvSpPr>
            <p:nvPr/>
          </p:nvSpPr>
          <p:spPr bwMode="auto">
            <a:xfrm>
              <a:off x="6511548" y="4313652"/>
              <a:ext cx="214313" cy="214308"/>
            </a:xfrm>
            <a:prstGeom prst="rect">
              <a:avLst/>
            </a:prstGeom>
            <a:solidFill>
              <a:srgbClr val="FFFF00"/>
            </a:solidFill>
            <a:ln w="25400" algn="ctr">
              <a:noFill/>
              <a:round/>
              <a:headEnd/>
              <a:tailEnd/>
            </a:ln>
          </p:spPr>
          <p:txBody>
            <a:bodyPr/>
            <a:lstStyle/>
            <a:p>
              <a:endParaRPr lang="en-US"/>
            </a:p>
          </p:txBody>
        </p:sp>
        <p:sp>
          <p:nvSpPr>
            <p:cNvPr id="664" name="Rectangle 78"/>
            <p:cNvSpPr>
              <a:spLocks noChangeArrowheads="1"/>
            </p:cNvSpPr>
            <p:nvPr/>
          </p:nvSpPr>
          <p:spPr bwMode="auto">
            <a:xfrm>
              <a:off x="6779439" y="4313652"/>
              <a:ext cx="214313" cy="214308"/>
            </a:xfrm>
            <a:prstGeom prst="rect">
              <a:avLst/>
            </a:prstGeom>
            <a:solidFill>
              <a:srgbClr val="FFFF00"/>
            </a:solidFill>
            <a:ln w="25400" algn="ctr">
              <a:noFill/>
              <a:round/>
              <a:headEnd/>
              <a:tailEnd/>
            </a:ln>
          </p:spPr>
          <p:txBody>
            <a:bodyPr/>
            <a:lstStyle/>
            <a:p>
              <a:endParaRPr lang="en-US"/>
            </a:p>
          </p:txBody>
        </p:sp>
        <p:sp>
          <p:nvSpPr>
            <p:cNvPr id="665" name="Rectangle 79"/>
            <p:cNvSpPr>
              <a:spLocks noChangeArrowheads="1"/>
            </p:cNvSpPr>
            <p:nvPr/>
          </p:nvSpPr>
          <p:spPr bwMode="auto">
            <a:xfrm>
              <a:off x="7047329" y="4313652"/>
              <a:ext cx="214313" cy="214308"/>
            </a:xfrm>
            <a:prstGeom prst="rect">
              <a:avLst/>
            </a:prstGeom>
            <a:solidFill>
              <a:srgbClr val="FFFF00"/>
            </a:solidFill>
            <a:ln w="25400" algn="ctr">
              <a:noFill/>
              <a:round/>
              <a:headEnd/>
              <a:tailEnd/>
            </a:ln>
          </p:spPr>
          <p:txBody>
            <a:bodyPr/>
            <a:lstStyle/>
            <a:p>
              <a:endParaRPr lang="en-US"/>
            </a:p>
          </p:txBody>
        </p:sp>
        <p:sp>
          <p:nvSpPr>
            <p:cNvPr id="666" name="Rectangle 80"/>
            <p:cNvSpPr>
              <a:spLocks noChangeArrowheads="1"/>
            </p:cNvSpPr>
            <p:nvPr/>
          </p:nvSpPr>
          <p:spPr bwMode="auto">
            <a:xfrm>
              <a:off x="7315220" y="4313652"/>
              <a:ext cx="214313" cy="214308"/>
            </a:xfrm>
            <a:prstGeom prst="rect">
              <a:avLst/>
            </a:prstGeom>
            <a:solidFill>
              <a:srgbClr val="FFFF00"/>
            </a:solidFill>
            <a:ln w="25400" algn="ctr">
              <a:noFill/>
              <a:round/>
              <a:headEnd/>
              <a:tailEnd/>
            </a:ln>
          </p:spPr>
          <p:txBody>
            <a:bodyPr/>
            <a:lstStyle/>
            <a:p>
              <a:endParaRPr lang="en-US"/>
            </a:p>
          </p:txBody>
        </p:sp>
        <p:sp>
          <p:nvSpPr>
            <p:cNvPr id="667" name="Rectangle 81"/>
            <p:cNvSpPr>
              <a:spLocks noChangeArrowheads="1"/>
            </p:cNvSpPr>
            <p:nvPr/>
          </p:nvSpPr>
          <p:spPr bwMode="auto">
            <a:xfrm>
              <a:off x="7583111" y="4313652"/>
              <a:ext cx="214313" cy="214308"/>
            </a:xfrm>
            <a:prstGeom prst="rect">
              <a:avLst/>
            </a:prstGeom>
            <a:solidFill>
              <a:srgbClr val="FFFF00"/>
            </a:solidFill>
            <a:ln w="25400" algn="ctr">
              <a:noFill/>
              <a:round/>
              <a:headEnd/>
              <a:tailEnd/>
            </a:ln>
          </p:spPr>
          <p:txBody>
            <a:bodyPr/>
            <a:lstStyle/>
            <a:p>
              <a:endParaRPr lang="en-US"/>
            </a:p>
          </p:txBody>
        </p:sp>
        <p:sp>
          <p:nvSpPr>
            <p:cNvPr id="668" name="Rectangle 82"/>
            <p:cNvSpPr>
              <a:spLocks noChangeArrowheads="1"/>
            </p:cNvSpPr>
            <p:nvPr/>
          </p:nvSpPr>
          <p:spPr bwMode="auto">
            <a:xfrm>
              <a:off x="7851001" y="4313652"/>
              <a:ext cx="214313" cy="214308"/>
            </a:xfrm>
            <a:prstGeom prst="rect">
              <a:avLst/>
            </a:prstGeom>
            <a:solidFill>
              <a:srgbClr val="FFFF00"/>
            </a:solidFill>
            <a:ln w="25400" algn="ctr">
              <a:noFill/>
              <a:round/>
              <a:headEnd/>
              <a:tailEnd/>
            </a:ln>
          </p:spPr>
          <p:txBody>
            <a:bodyPr/>
            <a:lstStyle/>
            <a:p>
              <a:endParaRPr lang="en-US"/>
            </a:p>
          </p:txBody>
        </p:sp>
        <p:sp>
          <p:nvSpPr>
            <p:cNvPr id="669" name="Rectangle 668"/>
            <p:cNvSpPr/>
            <p:nvPr/>
          </p:nvSpPr>
          <p:spPr bwMode="auto">
            <a:xfrm>
              <a:off x="5975767" y="4849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70" name="Rectangle 669"/>
            <p:cNvSpPr/>
            <p:nvPr/>
          </p:nvSpPr>
          <p:spPr bwMode="auto">
            <a:xfrm>
              <a:off x="6243657" y="4849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71" name="Rectangle 670"/>
            <p:cNvSpPr/>
            <p:nvPr/>
          </p:nvSpPr>
          <p:spPr bwMode="auto">
            <a:xfrm>
              <a:off x="6511548" y="4849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72" name="Rectangle 671"/>
            <p:cNvSpPr/>
            <p:nvPr/>
          </p:nvSpPr>
          <p:spPr bwMode="auto">
            <a:xfrm>
              <a:off x="6779439" y="4849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73" name="Rectangle 672"/>
            <p:cNvSpPr/>
            <p:nvPr/>
          </p:nvSpPr>
          <p:spPr bwMode="auto">
            <a:xfrm>
              <a:off x="7047329" y="4849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74" name="Rectangle 673"/>
            <p:cNvSpPr/>
            <p:nvPr/>
          </p:nvSpPr>
          <p:spPr bwMode="auto">
            <a:xfrm>
              <a:off x="7315220" y="4849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75" name="Rectangle 674"/>
            <p:cNvSpPr/>
            <p:nvPr/>
          </p:nvSpPr>
          <p:spPr bwMode="auto">
            <a:xfrm>
              <a:off x="7583111" y="4849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76" name="Rectangle 675"/>
            <p:cNvSpPr/>
            <p:nvPr/>
          </p:nvSpPr>
          <p:spPr bwMode="auto">
            <a:xfrm>
              <a:off x="7851001" y="4849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77" name="Rectangle 101"/>
            <p:cNvSpPr>
              <a:spLocks noChangeArrowheads="1"/>
            </p:cNvSpPr>
            <p:nvPr/>
          </p:nvSpPr>
          <p:spPr bwMode="auto">
            <a:xfrm>
              <a:off x="5975767" y="4581536"/>
              <a:ext cx="214313" cy="214308"/>
            </a:xfrm>
            <a:prstGeom prst="rect">
              <a:avLst/>
            </a:prstGeom>
            <a:solidFill>
              <a:srgbClr val="FFFF00"/>
            </a:solidFill>
            <a:ln w="25400" algn="ctr">
              <a:noFill/>
              <a:round/>
              <a:headEnd/>
              <a:tailEnd/>
            </a:ln>
          </p:spPr>
          <p:txBody>
            <a:bodyPr/>
            <a:lstStyle/>
            <a:p>
              <a:endParaRPr lang="en-US"/>
            </a:p>
          </p:txBody>
        </p:sp>
        <p:sp>
          <p:nvSpPr>
            <p:cNvPr id="678" name="Rectangle 102"/>
            <p:cNvSpPr>
              <a:spLocks noChangeArrowheads="1"/>
            </p:cNvSpPr>
            <p:nvPr/>
          </p:nvSpPr>
          <p:spPr bwMode="auto">
            <a:xfrm>
              <a:off x="6243657" y="4581536"/>
              <a:ext cx="214313" cy="214308"/>
            </a:xfrm>
            <a:prstGeom prst="rect">
              <a:avLst/>
            </a:prstGeom>
            <a:solidFill>
              <a:srgbClr val="FFFF00"/>
            </a:solidFill>
            <a:ln w="25400" algn="ctr">
              <a:noFill/>
              <a:round/>
              <a:headEnd/>
              <a:tailEnd/>
            </a:ln>
          </p:spPr>
          <p:txBody>
            <a:bodyPr/>
            <a:lstStyle/>
            <a:p>
              <a:endParaRPr lang="en-US"/>
            </a:p>
          </p:txBody>
        </p:sp>
        <p:sp>
          <p:nvSpPr>
            <p:cNvPr id="679" name="Rectangle 103"/>
            <p:cNvSpPr>
              <a:spLocks noChangeArrowheads="1"/>
            </p:cNvSpPr>
            <p:nvPr/>
          </p:nvSpPr>
          <p:spPr bwMode="auto">
            <a:xfrm>
              <a:off x="6511548" y="4581536"/>
              <a:ext cx="214313" cy="214308"/>
            </a:xfrm>
            <a:prstGeom prst="rect">
              <a:avLst/>
            </a:prstGeom>
            <a:solidFill>
              <a:srgbClr val="FFFF00"/>
            </a:solidFill>
            <a:ln w="25400" algn="ctr">
              <a:noFill/>
              <a:round/>
              <a:headEnd/>
              <a:tailEnd/>
            </a:ln>
          </p:spPr>
          <p:txBody>
            <a:bodyPr/>
            <a:lstStyle/>
            <a:p>
              <a:endParaRPr lang="en-US"/>
            </a:p>
          </p:txBody>
        </p:sp>
        <p:sp>
          <p:nvSpPr>
            <p:cNvPr id="680" name="Rectangle 104"/>
            <p:cNvSpPr>
              <a:spLocks noChangeArrowheads="1"/>
            </p:cNvSpPr>
            <p:nvPr/>
          </p:nvSpPr>
          <p:spPr bwMode="auto">
            <a:xfrm>
              <a:off x="6779439" y="4581536"/>
              <a:ext cx="214313" cy="214308"/>
            </a:xfrm>
            <a:prstGeom prst="rect">
              <a:avLst/>
            </a:prstGeom>
            <a:solidFill>
              <a:srgbClr val="FFFF00"/>
            </a:solidFill>
            <a:ln w="25400" algn="ctr">
              <a:noFill/>
              <a:round/>
              <a:headEnd/>
              <a:tailEnd/>
            </a:ln>
          </p:spPr>
          <p:txBody>
            <a:bodyPr/>
            <a:lstStyle/>
            <a:p>
              <a:endParaRPr lang="en-US"/>
            </a:p>
          </p:txBody>
        </p:sp>
        <p:sp>
          <p:nvSpPr>
            <p:cNvPr id="681" name="Rectangle 105"/>
            <p:cNvSpPr>
              <a:spLocks noChangeArrowheads="1"/>
            </p:cNvSpPr>
            <p:nvPr/>
          </p:nvSpPr>
          <p:spPr bwMode="auto">
            <a:xfrm>
              <a:off x="7047329" y="4581536"/>
              <a:ext cx="214313" cy="214308"/>
            </a:xfrm>
            <a:prstGeom prst="rect">
              <a:avLst/>
            </a:prstGeom>
            <a:solidFill>
              <a:srgbClr val="FFFF00"/>
            </a:solidFill>
            <a:ln w="25400" algn="ctr">
              <a:noFill/>
              <a:round/>
              <a:headEnd/>
              <a:tailEnd/>
            </a:ln>
          </p:spPr>
          <p:txBody>
            <a:bodyPr/>
            <a:lstStyle/>
            <a:p>
              <a:endParaRPr lang="en-US"/>
            </a:p>
          </p:txBody>
        </p:sp>
        <p:sp>
          <p:nvSpPr>
            <p:cNvPr id="682" name="Rectangle 106"/>
            <p:cNvSpPr>
              <a:spLocks noChangeArrowheads="1"/>
            </p:cNvSpPr>
            <p:nvPr/>
          </p:nvSpPr>
          <p:spPr bwMode="auto">
            <a:xfrm>
              <a:off x="7315220" y="4581536"/>
              <a:ext cx="214313" cy="214308"/>
            </a:xfrm>
            <a:prstGeom prst="rect">
              <a:avLst/>
            </a:prstGeom>
            <a:solidFill>
              <a:srgbClr val="FFFF00"/>
            </a:solidFill>
            <a:ln w="25400" algn="ctr">
              <a:noFill/>
              <a:round/>
              <a:headEnd/>
              <a:tailEnd/>
            </a:ln>
          </p:spPr>
          <p:txBody>
            <a:bodyPr/>
            <a:lstStyle/>
            <a:p>
              <a:endParaRPr lang="en-US"/>
            </a:p>
          </p:txBody>
        </p:sp>
        <p:sp>
          <p:nvSpPr>
            <p:cNvPr id="683" name="Rectangle 107"/>
            <p:cNvSpPr>
              <a:spLocks noChangeArrowheads="1"/>
            </p:cNvSpPr>
            <p:nvPr/>
          </p:nvSpPr>
          <p:spPr bwMode="auto">
            <a:xfrm>
              <a:off x="7583111" y="4581536"/>
              <a:ext cx="214313" cy="214308"/>
            </a:xfrm>
            <a:prstGeom prst="rect">
              <a:avLst/>
            </a:prstGeom>
            <a:solidFill>
              <a:srgbClr val="FFFF00"/>
            </a:solidFill>
            <a:ln w="25400" algn="ctr">
              <a:noFill/>
              <a:round/>
              <a:headEnd/>
              <a:tailEnd/>
            </a:ln>
          </p:spPr>
          <p:txBody>
            <a:bodyPr/>
            <a:lstStyle/>
            <a:p>
              <a:endParaRPr lang="en-US"/>
            </a:p>
          </p:txBody>
        </p:sp>
        <p:sp>
          <p:nvSpPr>
            <p:cNvPr id="684" name="Rectangle 108"/>
            <p:cNvSpPr>
              <a:spLocks noChangeArrowheads="1"/>
            </p:cNvSpPr>
            <p:nvPr/>
          </p:nvSpPr>
          <p:spPr bwMode="auto">
            <a:xfrm>
              <a:off x="7851001" y="4581536"/>
              <a:ext cx="214313" cy="214308"/>
            </a:xfrm>
            <a:prstGeom prst="rect">
              <a:avLst/>
            </a:prstGeom>
            <a:solidFill>
              <a:srgbClr val="FFFF00"/>
            </a:solidFill>
            <a:ln w="25400" algn="ctr">
              <a:noFill/>
              <a:round/>
              <a:headEnd/>
              <a:tailEnd/>
            </a:ln>
          </p:spPr>
          <p:txBody>
            <a:bodyPr/>
            <a:lstStyle/>
            <a:p>
              <a:endParaRPr lang="en-US"/>
            </a:p>
          </p:txBody>
        </p:sp>
        <p:grpSp>
          <p:nvGrpSpPr>
            <p:cNvPr id="685" name="Group 237"/>
            <p:cNvGrpSpPr/>
            <p:nvPr/>
          </p:nvGrpSpPr>
          <p:grpSpPr>
            <a:xfrm>
              <a:off x="5943600" y="5044698"/>
              <a:ext cx="228600" cy="304801"/>
              <a:chOff x="3276600" y="5257799"/>
              <a:chExt cx="228600" cy="304801"/>
            </a:xfrm>
          </p:grpSpPr>
          <p:cxnSp>
            <p:nvCxnSpPr>
              <p:cNvPr id="708" name="Straight Connector 707"/>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 name="Isosceles Triangle 706"/>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86" name="Group 238"/>
            <p:cNvGrpSpPr/>
            <p:nvPr/>
          </p:nvGrpSpPr>
          <p:grpSpPr>
            <a:xfrm>
              <a:off x="6210945" y="5052447"/>
              <a:ext cx="228600" cy="304801"/>
              <a:chOff x="3276600" y="5257799"/>
              <a:chExt cx="228600" cy="304801"/>
            </a:xfrm>
          </p:grpSpPr>
          <p:cxnSp>
            <p:nvCxnSpPr>
              <p:cNvPr id="706" name="Straight Connector 705"/>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5" name="Isosceles Triangle 704"/>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87" name="Group 241"/>
            <p:cNvGrpSpPr/>
            <p:nvPr/>
          </p:nvGrpSpPr>
          <p:grpSpPr>
            <a:xfrm>
              <a:off x="6492498" y="5052447"/>
              <a:ext cx="228600" cy="304801"/>
              <a:chOff x="3276600" y="5257799"/>
              <a:chExt cx="228600" cy="304801"/>
            </a:xfrm>
          </p:grpSpPr>
          <p:cxnSp>
            <p:nvCxnSpPr>
              <p:cNvPr id="704" name="Straight Connector 703"/>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3" name="Isosceles Triangle 702"/>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88" name="Group 244"/>
            <p:cNvGrpSpPr/>
            <p:nvPr/>
          </p:nvGrpSpPr>
          <p:grpSpPr>
            <a:xfrm>
              <a:off x="6736596" y="5052447"/>
              <a:ext cx="228600" cy="304801"/>
              <a:chOff x="3276600" y="5257799"/>
              <a:chExt cx="228600" cy="304801"/>
            </a:xfrm>
          </p:grpSpPr>
          <p:cxnSp>
            <p:nvCxnSpPr>
              <p:cNvPr id="702" name="Straight Connector 701"/>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1" name="Isosceles Triangle 700"/>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89" name="Group 247"/>
            <p:cNvGrpSpPr/>
            <p:nvPr/>
          </p:nvGrpSpPr>
          <p:grpSpPr>
            <a:xfrm>
              <a:off x="7018149" y="5052447"/>
              <a:ext cx="228600" cy="304801"/>
              <a:chOff x="3276600" y="5257799"/>
              <a:chExt cx="228600" cy="304801"/>
            </a:xfrm>
          </p:grpSpPr>
          <p:cxnSp>
            <p:nvCxnSpPr>
              <p:cNvPr id="700" name="Straight Connector 699"/>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99" name="Isosceles Triangle 698"/>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90" name="Group 250"/>
            <p:cNvGrpSpPr/>
            <p:nvPr/>
          </p:nvGrpSpPr>
          <p:grpSpPr>
            <a:xfrm>
              <a:off x="7277745" y="5052447"/>
              <a:ext cx="228600" cy="304801"/>
              <a:chOff x="3276600" y="5257799"/>
              <a:chExt cx="228600" cy="304801"/>
            </a:xfrm>
          </p:grpSpPr>
          <p:cxnSp>
            <p:nvCxnSpPr>
              <p:cNvPr id="698" name="Straight Connector 697"/>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97" name="Isosceles Triangle 696"/>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91" name="Group 253"/>
            <p:cNvGrpSpPr/>
            <p:nvPr/>
          </p:nvGrpSpPr>
          <p:grpSpPr>
            <a:xfrm>
              <a:off x="7543800" y="5052447"/>
              <a:ext cx="228600" cy="304801"/>
              <a:chOff x="3276600" y="5257799"/>
              <a:chExt cx="228600" cy="304801"/>
            </a:xfrm>
          </p:grpSpPr>
          <p:cxnSp>
            <p:nvCxnSpPr>
              <p:cNvPr id="696" name="Straight Connector 695"/>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95" name="Isosceles Triangle 694"/>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92" name="Group 256"/>
            <p:cNvGrpSpPr/>
            <p:nvPr/>
          </p:nvGrpSpPr>
          <p:grpSpPr>
            <a:xfrm>
              <a:off x="7811145" y="5052447"/>
              <a:ext cx="228600" cy="304801"/>
              <a:chOff x="3276600" y="5257799"/>
              <a:chExt cx="228600" cy="304801"/>
            </a:xfrm>
          </p:grpSpPr>
          <p:cxnSp>
            <p:nvCxnSpPr>
              <p:cNvPr id="694" name="Straight Connector 693"/>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93" name="Isosceles Triangle 692"/>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grpSp>
        <p:nvGrpSpPr>
          <p:cNvPr id="1195" name="Group 1194"/>
          <p:cNvGrpSpPr/>
          <p:nvPr/>
        </p:nvGrpSpPr>
        <p:grpSpPr>
          <a:xfrm>
            <a:off x="6248400" y="2057400"/>
            <a:ext cx="2121714" cy="2903350"/>
            <a:chOff x="9144000" y="1524000"/>
            <a:chExt cx="2121714" cy="2903350"/>
          </a:xfrm>
        </p:grpSpPr>
        <p:cxnSp>
          <p:nvCxnSpPr>
            <p:cNvPr id="1196" name="Straight Connector 123"/>
            <p:cNvCxnSpPr>
              <a:cxnSpLocks noChangeShapeType="1"/>
              <a:stCxn id="1244" idx="2"/>
            </p:cNvCxnSpPr>
            <p:nvPr/>
          </p:nvCxnSpPr>
          <p:spPr bwMode="auto">
            <a:xfrm rot="16200000" flipH="1">
              <a:off x="8667188" y="3426039"/>
              <a:ext cx="1232269" cy="1"/>
            </a:xfrm>
            <a:prstGeom prst="line">
              <a:avLst/>
            </a:prstGeom>
            <a:noFill/>
            <a:ln w="25400" algn="ctr">
              <a:solidFill>
                <a:schemeClr val="tx1"/>
              </a:solidFill>
              <a:round/>
              <a:headEnd/>
              <a:tailEnd/>
            </a:ln>
          </p:spPr>
        </p:cxnSp>
        <p:cxnSp>
          <p:nvCxnSpPr>
            <p:cNvPr id="1197" name="Straight Connector 124"/>
            <p:cNvCxnSpPr>
              <a:cxnSpLocks noChangeShapeType="1"/>
              <a:stCxn id="1245" idx="2"/>
            </p:cNvCxnSpPr>
            <p:nvPr/>
          </p:nvCxnSpPr>
          <p:spPr bwMode="auto">
            <a:xfrm rot="16200000" flipH="1">
              <a:off x="8941762" y="3419356"/>
              <a:ext cx="1231709" cy="12808"/>
            </a:xfrm>
            <a:prstGeom prst="line">
              <a:avLst/>
            </a:prstGeom>
            <a:noFill/>
            <a:ln w="25400" algn="ctr">
              <a:solidFill>
                <a:schemeClr val="tx1"/>
              </a:solidFill>
              <a:round/>
              <a:headEnd/>
              <a:tailEnd/>
            </a:ln>
          </p:spPr>
        </p:cxnSp>
        <p:cxnSp>
          <p:nvCxnSpPr>
            <p:cNvPr id="1198" name="Straight Connector 125"/>
            <p:cNvCxnSpPr>
              <a:cxnSpLocks noChangeShapeType="1"/>
              <a:stCxn id="1246" idx="2"/>
            </p:cNvCxnSpPr>
            <p:nvPr/>
          </p:nvCxnSpPr>
          <p:spPr bwMode="auto">
            <a:xfrm rot="16200000" flipH="1">
              <a:off x="9203248" y="3425760"/>
              <a:ext cx="1231710" cy="1"/>
            </a:xfrm>
            <a:prstGeom prst="line">
              <a:avLst/>
            </a:prstGeom>
            <a:noFill/>
            <a:ln w="25400" algn="ctr">
              <a:solidFill>
                <a:schemeClr val="tx1"/>
              </a:solidFill>
              <a:round/>
              <a:headEnd/>
              <a:tailEnd/>
            </a:ln>
          </p:spPr>
        </p:cxnSp>
        <p:cxnSp>
          <p:nvCxnSpPr>
            <p:cNvPr id="1199" name="Straight Connector 126"/>
            <p:cNvCxnSpPr>
              <a:cxnSpLocks noChangeShapeType="1"/>
              <a:stCxn id="1247" idx="2"/>
            </p:cNvCxnSpPr>
            <p:nvPr/>
          </p:nvCxnSpPr>
          <p:spPr bwMode="auto">
            <a:xfrm rot="16200000" flipH="1">
              <a:off x="9471697" y="3425202"/>
              <a:ext cx="1231710" cy="1118"/>
            </a:xfrm>
            <a:prstGeom prst="line">
              <a:avLst/>
            </a:prstGeom>
            <a:noFill/>
            <a:ln w="25400" algn="ctr">
              <a:solidFill>
                <a:schemeClr val="tx1"/>
              </a:solidFill>
              <a:round/>
              <a:headEnd/>
              <a:tailEnd/>
            </a:ln>
          </p:spPr>
        </p:cxnSp>
        <p:cxnSp>
          <p:nvCxnSpPr>
            <p:cNvPr id="1200" name="Straight Connector 127"/>
            <p:cNvCxnSpPr>
              <a:cxnSpLocks noChangeShapeType="1"/>
              <a:stCxn id="1248" idx="2"/>
            </p:cNvCxnSpPr>
            <p:nvPr/>
          </p:nvCxnSpPr>
          <p:spPr bwMode="auto">
            <a:xfrm rot="5400000">
              <a:off x="9738193" y="3425483"/>
              <a:ext cx="1232269" cy="1115"/>
            </a:xfrm>
            <a:prstGeom prst="line">
              <a:avLst/>
            </a:prstGeom>
            <a:noFill/>
            <a:ln w="25400" algn="ctr">
              <a:solidFill>
                <a:schemeClr val="tx1"/>
              </a:solidFill>
              <a:round/>
              <a:headEnd/>
              <a:tailEnd/>
            </a:ln>
          </p:spPr>
        </p:cxnSp>
        <p:cxnSp>
          <p:nvCxnSpPr>
            <p:cNvPr id="1201" name="Straight Connector 128"/>
            <p:cNvCxnSpPr>
              <a:cxnSpLocks noChangeShapeType="1"/>
              <a:stCxn id="1249" idx="2"/>
            </p:cNvCxnSpPr>
            <p:nvPr/>
          </p:nvCxnSpPr>
          <p:spPr bwMode="auto">
            <a:xfrm rot="16200000" flipH="1">
              <a:off x="10012765" y="3419916"/>
              <a:ext cx="1231710" cy="11690"/>
            </a:xfrm>
            <a:prstGeom prst="line">
              <a:avLst/>
            </a:prstGeom>
            <a:noFill/>
            <a:ln w="25400" algn="ctr">
              <a:solidFill>
                <a:schemeClr val="tx1"/>
              </a:solidFill>
              <a:round/>
              <a:headEnd/>
              <a:tailEnd/>
            </a:ln>
          </p:spPr>
        </p:cxnSp>
        <p:cxnSp>
          <p:nvCxnSpPr>
            <p:cNvPr id="1202" name="Straight Connector 129"/>
            <p:cNvCxnSpPr>
              <a:cxnSpLocks noChangeShapeType="1"/>
              <a:stCxn id="1250" idx="2"/>
            </p:cNvCxnSpPr>
            <p:nvPr/>
          </p:nvCxnSpPr>
          <p:spPr bwMode="auto">
            <a:xfrm rot="5400000">
              <a:off x="10274254" y="3425203"/>
              <a:ext cx="1231709" cy="1114"/>
            </a:xfrm>
            <a:prstGeom prst="line">
              <a:avLst/>
            </a:prstGeom>
            <a:noFill/>
            <a:ln w="25400" algn="ctr">
              <a:solidFill>
                <a:schemeClr val="tx1"/>
              </a:solidFill>
              <a:round/>
              <a:headEnd/>
              <a:tailEnd/>
            </a:ln>
          </p:spPr>
        </p:cxnSp>
        <p:cxnSp>
          <p:nvCxnSpPr>
            <p:cNvPr id="1203" name="Straight Connector 130"/>
            <p:cNvCxnSpPr>
              <a:cxnSpLocks noChangeShapeType="1"/>
              <a:stCxn id="1251" idx="2"/>
            </p:cNvCxnSpPr>
            <p:nvPr/>
          </p:nvCxnSpPr>
          <p:spPr bwMode="auto">
            <a:xfrm rot="16200000" flipH="1">
              <a:off x="10542701" y="3425760"/>
              <a:ext cx="1231710" cy="1"/>
            </a:xfrm>
            <a:prstGeom prst="line">
              <a:avLst/>
            </a:prstGeom>
            <a:noFill/>
            <a:ln w="25400" algn="ctr">
              <a:solidFill>
                <a:schemeClr val="tx1"/>
              </a:solidFill>
              <a:round/>
              <a:headEnd/>
              <a:tailEnd/>
            </a:ln>
          </p:spPr>
        </p:cxnSp>
        <p:cxnSp>
          <p:nvCxnSpPr>
            <p:cNvPr id="1204" name="Straight Connector 115"/>
            <p:cNvCxnSpPr>
              <a:cxnSpLocks noChangeShapeType="1"/>
            </p:cNvCxnSpPr>
            <p:nvPr/>
          </p:nvCxnSpPr>
          <p:spPr bwMode="auto">
            <a:xfrm rot="5400000">
              <a:off x="8720207" y="2140195"/>
              <a:ext cx="1125115" cy="1117"/>
            </a:xfrm>
            <a:prstGeom prst="line">
              <a:avLst/>
            </a:prstGeom>
            <a:noFill/>
            <a:ln w="25400" algn="ctr">
              <a:solidFill>
                <a:schemeClr val="tx1"/>
              </a:solidFill>
              <a:round/>
              <a:headEnd/>
              <a:tailEnd/>
            </a:ln>
          </p:spPr>
        </p:cxnSp>
        <p:cxnSp>
          <p:nvCxnSpPr>
            <p:cNvPr id="1205" name="Straight Connector 116"/>
            <p:cNvCxnSpPr>
              <a:cxnSpLocks noChangeShapeType="1"/>
            </p:cNvCxnSpPr>
            <p:nvPr/>
          </p:nvCxnSpPr>
          <p:spPr bwMode="auto">
            <a:xfrm rot="5400000">
              <a:off x="9000904" y="2139636"/>
              <a:ext cx="1125115" cy="1117"/>
            </a:xfrm>
            <a:prstGeom prst="line">
              <a:avLst/>
            </a:prstGeom>
            <a:noFill/>
            <a:ln w="25400" algn="ctr">
              <a:solidFill>
                <a:schemeClr val="tx1"/>
              </a:solidFill>
              <a:round/>
              <a:headEnd/>
              <a:tailEnd/>
            </a:ln>
          </p:spPr>
        </p:cxnSp>
        <p:cxnSp>
          <p:nvCxnSpPr>
            <p:cNvPr id="1206" name="Straight Connector 117"/>
            <p:cNvCxnSpPr>
              <a:cxnSpLocks noChangeShapeType="1"/>
            </p:cNvCxnSpPr>
            <p:nvPr/>
          </p:nvCxnSpPr>
          <p:spPr bwMode="auto">
            <a:xfrm rot="5400000">
              <a:off x="9255989" y="2139636"/>
              <a:ext cx="1125115" cy="1117"/>
            </a:xfrm>
            <a:prstGeom prst="line">
              <a:avLst/>
            </a:prstGeom>
            <a:noFill/>
            <a:ln w="25400" algn="ctr">
              <a:solidFill>
                <a:schemeClr val="tx1"/>
              </a:solidFill>
              <a:round/>
              <a:headEnd/>
              <a:tailEnd/>
            </a:ln>
          </p:spPr>
        </p:cxnSp>
        <p:cxnSp>
          <p:nvCxnSpPr>
            <p:cNvPr id="1207" name="Straight Connector 118"/>
            <p:cNvCxnSpPr>
              <a:cxnSpLocks noChangeShapeType="1"/>
            </p:cNvCxnSpPr>
            <p:nvPr/>
          </p:nvCxnSpPr>
          <p:spPr bwMode="auto">
            <a:xfrm rot="5400000">
              <a:off x="9524996" y="2139636"/>
              <a:ext cx="1125115" cy="1117"/>
            </a:xfrm>
            <a:prstGeom prst="line">
              <a:avLst/>
            </a:prstGeom>
            <a:noFill/>
            <a:ln w="25400" algn="ctr">
              <a:solidFill>
                <a:schemeClr val="tx1"/>
              </a:solidFill>
              <a:round/>
              <a:headEnd/>
              <a:tailEnd/>
            </a:ln>
          </p:spPr>
        </p:cxnSp>
        <p:cxnSp>
          <p:nvCxnSpPr>
            <p:cNvPr id="1208" name="Straight Connector 119"/>
            <p:cNvCxnSpPr>
              <a:cxnSpLocks noChangeShapeType="1"/>
            </p:cNvCxnSpPr>
            <p:nvPr/>
          </p:nvCxnSpPr>
          <p:spPr bwMode="auto">
            <a:xfrm rot="5400000">
              <a:off x="9790654" y="2140195"/>
              <a:ext cx="1125115" cy="1117"/>
            </a:xfrm>
            <a:prstGeom prst="line">
              <a:avLst/>
            </a:prstGeom>
            <a:noFill/>
            <a:ln w="25400" algn="ctr">
              <a:solidFill>
                <a:schemeClr val="tx1"/>
              </a:solidFill>
              <a:round/>
              <a:headEnd/>
              <a:tailEnd/>
            </a:ln>
          </p:spPr>
        </p:cxnSp>
        <p:cxnSp>
          <p:nvCxnSpPr>
            <p:cNvPr id="1209" name="Straight Connector 120"/>
            <p:cNvCxnSpPr>
              <a:cxnSpLocks noChangeShapeType="1"/>
            </p:cNvCxnSpPr>
            <p:nvPr/>
          </p:nvCxnSpPr>
          <p:spPr bwMode="auto">
            <a:xfrm rot="5400000">
              <a:off x="10071350" y="2139636"/>
              <a:ext cx="1125115" cy="1117"/>
            </a:xfrm>
            <a:prstGeom prst="line">
              <a:avLst/>
            </a:prstGeom>
            <a:noFill/>
            <a:ln w="25400" algn="ctr">
              <a:solidFill>
                <a:schemeClr val="tx1"/>
              </a:solidFill>
              <a:round/>
              <a:headEnd/>
              <a:tailEnd/>
            </a:ln>
          </p:spPr>
        </p:cxnSp>
        <p:cxnSp>
          <p:nvCxnSpPr>
            <p:cNvPr id="1210" name="Straight Connector 121"/>
            <p:cNvCxnSpPr>
              <a:cxnSpLocks noChangeShapeType="1"/>
            </p:cNvCxnSpPr>
            <p:nvPr/>
          </p:nvCxnSpPr>
          <p:spPr bwMode="auto">
            <a:xfrm rot="5400000">
              <a:off x="10326435" y="2139636"/>
              <a:ext cx="1125115" cy="1117"/>
            </a:xfrm>
            <a:prstGeom prst="line">
              <a:avLst/>
            </a:prstGeom>
            <a:noFill/>
            <a:ln w="25400" algn="ctr">
              <a:solidFill>
                <a:schemeClr val="tx1"/>
              </a:solidFill>
              <a:round/>
              <a:headEnd/>
              <a:tailEnd/>
            </a:ln>
          </p:spPr>
        </p:cxnSp>
        <p:cxnSp>
          <p:nvCxnSpPr>
            <p:cNvPr id="1211" name="Straight Connector 122"/>
            <p:cNvCxnSpPr>
              <a:cxnSpLocks noChangeShapeType="1"/>
            </p:cNvCxnSpPr>
            <p:nvPr/>
          </p:nvCxnSpPr>
          <p:spPr bwMode="auto">
            <a:xfrm rot="5400000">
              <a:off x="10595442" y="2139636"/>
              <a:ext cx="1125115" cy="1117"/>
            </a:xfrm>
            <a:prstGeom prst="line">
              <a:avLst/>
            </a:prstGeom>
            <a:noFill/>
            <a:ln w="25400" algn="ctr">
              <a:solidFill>
                <a:schemeClr val="tx1"/>
              </a:solidFill>
              <a:round/>
              <a:headEnd/>
              <a:tailEnd/>
            </a:ln>
          </p:spPr>
        </p:cxnSp>
        <p:sp>
          <p:nvSpPr>
            <p:cNvPr id="1212" name="Rectangle 1211"/>
            <p:cNvSpPr/>
            <p:nvPr/>
          </p:nvSpPr>
          <p:spPr bwMode="auto">
            <a:xfrm>
              <a:off x="9176167" y="1524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13" name="Rectangle 1212"/>
            <p:cNvSpPr/>
            <p:nvPr/>
          </p:nvSpPr>
          <p:spPr bwMode="auto">
            <a:xfrm>
              <a:off x="9444057" y="1524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14" name="Rectangle 1213"/>
            <p:cNvSpPr/>
            <p:nvPr/>
          </p:nvSpPr>
          <p:spPr bwMode="auto">
            <a:xfrm>
              <a:off x="9711948" y="1524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15" name="Rectangle 1214"/>
            <p:cNvSpPr/>
            <p:nvPr/>
          </p:nvSpPr>
          <p:spPr bwMode="auto">
            <a:xfrm>
              <a:off x="9979839" y="1524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16" name="Rectangle 1215"/>
            <p:cNvSpPr/>
            <p:nvPr/>
          </p:nvSpPr>
          <p:spPr bwMode="auto">
            <a:xfrm>
              <a:off x="10247729" y="1524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17" name="Rectangle 1216"/>
            <p:cNvSpPr/>
            <p:nvPr/>
          </p:nvSpPr>
          <p:spPr bwMode="auto">
            <a:xfrm>
              <a:off x="10515620" y="1524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18" name="Rectangle 1217"/>
            <p:cNvSpPr/>
            <p:nvPr/>
          </p:nvSpPr>
          <p:spPr bwMode="auto">
            <a:xfrm>
              <a:off x="10783511" y="1524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19" name="Rectangle 1218"/>
            <p:cNvSpPr/>
            <p:nvPr/>
          </p:nvSpPr>
          <p:spPr bwMode="auto">
            <a:xfrm>
              <a:off x="11051401" y="1524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20" name="Rectangle 27"/>
            <p:cNvSpPr>
              <a:spLocks noChangeArrowheads="1"/>
            </p:cNvSpPr>
            <p:nvPr/>
          </p:nvSpPr>
          <p:spPr bwMode="auto">
            <a:xfrm>
              <a:off x="9176167" y="1791945"/>
              <a:ext cx="214313" cy="214308"/>
            </a:xfrm>
            <a:prstGeom prst="rect">
              <a:avLst/>
            </a:prstGeom>
            <a:solidFill>
              <a:srgbClr val="FF0000"/>
            </a:solidFill>
            <a:ln w="25400" algn="ctr">
              <a:noFill/>
              <a:round/>
              <a:headEnd/>
              <a:tailEnd/>
            </a:ln>
          </p:spPr>
          <p:txBody>
            <a:bodyPr/>
            <a:lstStyle/>
            <a:p>
              <a:endParaRPr lang="en-US"/>
            </a:p>
          </p:txBody>
        </p:sp>
        <p:sp>
          <p:nvSpPr>
            <p:cNvPr id="1221" name="Rectangle 28"/>
            <p:cNvSpPr>
              <a:spLocks noChangeArrowheads="1"/>
            </p:cNvSpPr>
            <p:nvPr/>
          </p:nvSpPr>
          <p:spPr bwMode="auto">
            <a:xfrm>
              <a:off x="9444057" y="1791945"/>
              <a:ext cx="214313" cy="214308"/>
            </a:xfrm>
            <a:prstGeom prst="rect">
              <a:avLst/>
            </a:prstGeom>
            <a:solidFill>
              <a:srgbClr val="FF0000"/>
            </a:solidFill>
            <a:ln w="25400" algn="ctr">
              <a:noFill/>
              <a:round/>
              <a:headEnd/>
              <a:tailEnd/>
            </a:ln>
          </p:spPr>
          <p:txBody>
            <a:bodyPr/>
            <a:lstStyle/>
            <a:p>
              <a:endParaRPr lang="en-US"/>
            </a:p>
          </p:txBody>
        </p:sp>
        <p:sp>
          <p:nvSpPr>
            <p:cNvPr id="1222" name="Rectangle 29"/>
            <p:cNvSpPr>
              <a:spLocks noChangeArrowheads="1"/>
            </p:cNvSpPr>
            <p:nvPr/>
          </p:nvSpPr>
          <p:spPr bwMode="auto">
            <a:xfrm>
              <a:off x="9711948" y="1791945"/>
              <a:ext cx="214313" cy="214308"/>
            </a:xfrm>
            <a:prstGeom prst="rect">
              <a:avLst/>
            </a:prstGeom>
            <a:solidFill>
              <a:srgbClr val="FF0000"/>
            </a:solidFill>
            <a:ln w="25400" algn="ctr">
              <a:noFill/>
              <a:round/>
              <a:headEnd/>
              <a:tailEnd/>
            </a:ln>
          </p:spPr>
          <p:txBody>
            <a:bodyPr/>
            <a:lstStyle/>
            <a:p>
              <a:endParaRPr lang="en-US"/>
            </a:p>
          </p:txBody>
        </p:sp>
        <p:sp>
          <p:nvSpPr>
            <p:cNvPr id="1223" name="Rectangle 30"/>
            <p:cNvSpPr>
              <a:spLocks noChangeArrowheads="1"/>
            </p:cNvSpPr>
            <p:nvPr/>
          </p:nvSpPr>
          <p:spPr bwMode="auto">
            <a:xfrm>
              <a:off x="9979839" y="1791945"/>
              <a:ext cx="214313" cy="214308"/>
            </a:xfrm>
            <a:prstGeom prst="rect">
              <a:avLst/>
            </a:prstGeom>
            <a:solidFill>
              <a:srgbClr val="FF0000"/>
            </a:solidFill>
            <a:ln w="25400" algn="ctr">
              <a:noFill/>
              <a:round/>
              <a:headEnd/>
              <a:tailEnd/>
            </a:ln>
          </p:spPr>
          <p:txBody>
            <a:bodyPr/>
            <a:lstStyle/>
            <a:p>
              <a:endParaRPr lang="en-US"/>
            </a:p>
          </p:txBody>
        </p:sp>
        <p:sp>
          <p:nvSpPr>
            <p:cNvPr id="1224" name="Rectangle 31"/>
            <p:cNvSpPr>
              <a:spLocks noChangeArrowheads="1"/>
            </p:cNvSpPr>
            <p:nvPr/>
          </p:nvSpPr>
          <p:spPr bwMode="auto">
            <a:xfrm>
              <a:off x="10247729" y="1791945"/>
              <a:ext cx="214313" cy="214308"/>
            </a:xfrm>
            <a:prstGeom prst="rect">
              <a:avLst/>
            </a:prstGeom>
            <a:solidFill>
              <a:srgbClr val="FF0000"/>
            </a:solidFill>
            <a:ln w="25400" algn="ctr">
              <a:noFill/>
              <a:round/>
              <a:headEnd/>
              <a:tailEnd/>
            </a:ln>
          </p:spPr>
          <p:txBody>
            <a:bodyPr/>
            <a:lstStyle/>
            <a:p>
              <a:endParaRPr lang="en-US"/>
            </a:p>
          </p:txBody>
        </p:sp>
        <p:sp>
          <p:nvSpPr>
            <p:cNvPr id="1225" name="Rectangle 32"/>
            <p:cNvSpPr>
              <a:spLocks noChangeArrowheads="1"/>
            </p:cNvSpPr>
            <p:nvPr/>
          </p:nvSpPr>
          <p:spPr bwMode="auto">
            <a:xfrm>
              <a:off x="10515620" y="1791945"/>
              <a:ext cx="214313" cy="214308"/>
            </a:xfrm>
            <a:prstGeom prst="rect">
              <a:avLst/>
            </a:prstGeom>
            <a:solidFill>
              <a:srgbClr val="FF0000"/>
            </a:solidFill>
            <a:ln w="25400" algn="ctr">
              <a:noFill/>
              <a:round/>
              <a:headEnd/>
              <a:tailEnd/>
            </a:ln>
          </p:spPr>
          <p:txBody>
            <a:bodyPr/>
            <a:lstStyle/>
            <a:p>
              <a:endParaRPr lang="en-US"/>
            </a:p>
          </p:txBody>
        </p:sp>
        <p:sp>
          <p:nvSpPr>
            <p:cNvPr id="1226" name="Rectangle 33"/>
            <p:cNvSpPr>
              <a:spLocks noChangeArrowheads="1"/>
            </p:cNvSpPr>
            <p:nvPr/>
          </p:nvSpPr>
          <p:spPr bwMode="auto">
            <a:xfrm>
              <a:off x="10783511" y="1791945"/>
              <a:ext cx="214313" cy="214308"/>
            </a:xfrm>
            <a:prstGeom prst="rect">
              <a:avLst/>
            </a:prstGeom>
            <a:solidFill>
              <a:srgbClr val="FF0000"/>
            </a:solidFill>
            <a:ln w="25400" algn="ctr">
              <a:noFill/>
              <a:round/>
              <a:headEnd/>
              <a:tailEnd/>
            </a:ln>
          </p:spPr>
          <p:txBody>
            <a:bodyPr/>
            <a:lstStyle/>
            <a:p>
              <a:endParaRPr lang="en-US"/>
            </a:p>
          </p:txBody>
        </p:sp>
        <p:sp>
          <p:nvSpPr>
            <p:cNvPr id="1227" name="Rectangle 34"/>
            <p:cNvSpPr>
              <a:spLocks noChangeArrowheads="1"/>
            </p:cNvSpPr>
            <p:nvPr/>
          </p:nvSpPr>
          <p:spPr bwMode="auto">
            <a:xfrm>
              <a:off x="11051401" y="1791945"/>
              <a:ext cx="214313" cy="214308"/>
            </a:xfrm>
            <a:prstGeom prst="rect">
              <a:avLst/>
            </a:prstGeom>
            <a:solidFill>
              <a:srgbClr val="FF0000"/>
            </a:solidFill>
            <a:ln w="25400" algn="ctr">
              <a:noFill/>
              <a:round/>
              <a:headEnd/>
              <a:tailEnd/>
            </a:ln>
          </p:spPr>
          <p:txBody>
            <a:bodyPr/>
            <a:lstStyle/>
            <a:p>
              <a:endParaRPr lang="en-US"/>
            </a:p>
          </p:txBody>
        </p:sp>
        <p:sp>
          <p:nvSpPr>
            <p:cNvPr id="1228" name="Rectangle 35"/>
            <p:cNvSpPr>
              <a:spLocks noChangeArrowheads="1"/>
            </p:cNvSpPr>
            <p:nvPr/>
          </p:nvSpPr>
          <p:spPr bwMode="auto">
            <a:xfrm>
              <a:off x="9176167" y="2059829"/>
              <a:ext cx="214313" cy="214308"/>
            </a:xfrm>
            <a:prstGeom prst="rect">
              <a:avLst/>
            </a:prstGeom>
            <a:solidFill>
              <a:srgbClr val="FF0000"/>
            </a:solidFill>
            <a:ln w="25400" algn="ctr">
              <a:noFill/>
              <a:round/>
              <a:headEnd/>
              <a:tailEnd/>
            </a:ln>
          </p:spPr>
          <p:txBody>
            <a:bodyPr/>
            <a:lstStyle/>
            <a:p>
              <a:endParaRPr lang="en-US"/>
            </a:p>
          </p:txBody>
        </p:sp>
        <p:sp>
          <p:nvSpPr>
            <p:cNvPr id="1229" name="Rectangle 36"/>
            <p:cNvSpPr>
              <a:spLocks noChangeArrowheads="1"/>
            </p:cNvSpPr>
            <p:nvPr/>
          </p:nvSpPr>
          <p:spPr bwMode="auto">
            <a:xfrm>
              <a:off x="9444057" y="2059829"/>
              <a:ext cx="214313" cy="214308"/>
            </a:xfrm>
            <a:prstGeom prst="rect">
              <a:avLst/>
            </a:prstGeom>
            <a:solidFill>
              <a:srgbClr val="FF0000"/>
            </a:solidFill>
            <a:ln w="25400" algn="ctr">
              <a:noFill/>
              <a:round/>
              <a:headEnd/>
              <a:tailEnd/>
            </a:ln>
          </p:spPr>
          <p:txBody>
            <a:bodyPr/>
            <a:lstStyle/>
            <a:p>
              <a:endParaRPr lang="en-US"/>
            </a:p>
          </p:txBody>
        </p:sp>
        <p:sp>
          <p:nvSpPr>
            <p:cNvPr id="1230" name="Rectangle 37"/>
            <p:cNvSpPr>
              <a:spLocks noChangeArrowheads="1"/>
            </p:cNvSpPr>
            <p:nvPr/>
          </p:nvSpPr>
          <p:spPr bwMode="auto">
            <a:xfrm>
              <a:off x="9711948" y="2059829"/>
              <a:ext cx="214313" cy="214308"/>
            </a:xfrm>
            <a:prstGeom prst="rect">
              <a:avLst/>
            </a:prstGeom>
            <a:solidFill>
              <a:srgbClr val="FF0000"/>
            </a:solidFill>
            <a:ln w="25400" algn="ctr">
              <a:noFill/>
              <a:round/>
              <a:headEnd/>
              <a:tailEnd/>
            </a:ln>
          </p:spPr>
          <p:txBody>
            <a:bodyPr/>
            <a:lstStyle/>
            <a:p>
              <a:endParaRPr lang="en-US"/>
            </a:p>
          </p:txBody>
        </p:sp>
        <p:sp>
          <p:nvSpPr>
            <p:cNvPr id="1231" name="Rectangle 38"/>
            <p:cNvSpPr>
              <a:spLocks noChangeArrowheads="1"/>
            </p:cNvSpPr>
            <p:nvPr/>
          </p:nvSpPr>
          <p:spPr bwMode="auto">
            <a:xfrm>
              <a:off x="9979839" y="2059829"/>
              <a:ext cx="214313" cy="214308"/>
            </a:xfrm>
            <a:prstGeom prst="rect">
              <a:avLst/>
            </a:prstGeom>
            <a:solidFill>
              <a:srgbClr val="FF0000"/>
            </a:solidFill>
            <a:ln w="25400" algn="ctr">
              <a:noFill/>
              <a:round/>
              <a:headEnd/>
              <a:tailEnd/>
            </a:ln>
          </p:spPr>
          <p:txBody>
            <a:bodyPr/>
            <a:lstStyle/>
            <a:p>
              <a:endParaRPr lang="en-US"/>
            </a:p>
          </p:txBody>
        </p:sp>
        <p:sp>
          <p:nvSpPr>
            <p:cNvPr id="1232" name="Rectangle 39"/>
            <p:cNvSpPr>
              <a:spLocks noChangeArrowheads="1"/>
            </p:cNvSpPr>
            <p:nvPr/>
          </p:nvSpPr>
          <p:spPr bwMode="auto">
            <a:xfrm>
              <a:off x="10247729" y="2059829"/>
              <a:ext cx="214313" cy="214308"/>
            </a:xfrm>
            <a:prstGeom prst="rect">
              <a:avLst/>
            </a:prstGeom>
            <a:solidFill>
              <a:srgbClr val="FF0000"/>
            </a:solidFill>
            <a:ln w="25400" algn="ctr">
              <a:noFill/>
              <a:round/>
              <a:headEnd/>
              <a:tailEnd/>
            </a:ln>
          </p:spPr>
          <p:txBody>
            <a:bodyPr/>
            <a:lstStyle/>
            <a:p>
              <a:endParaRPr lang="en-US"/>
            </a:p>
          </p:txBody>
        </p:sp>
        <p:sp>
          <p:nvSpPr>
            <p:cNvPr id="1233" name="Rectangle 40"/>
            <p:cNvSpPr>
              <a:spLocks noChangeArrowheads="1"/>
            </p:cNvSpPr>
            <p:nvPr/>
          </p:nvSpPr>
          <p:spPr bwMode="auto">
            <a:xfrm>
              <a:off x="10515620" y="2059829"/>
              <a:ext cx="214313" cy="214308"/>
            </a:xfrm>
            <a:prstGeom prst="rect">
              <a:avLst/>
            </a:prstGeom>
            <a:solidFill>
              <a:srgbClr val="FF0000"/>
            </a:solidFill>
            <a:ln w="25400" algn="ctr">
              <a:noFill/>
              <a:round/>
              <a:headEnd/>
              <a:tailEnd/>
            </a:ln>
          </p:spPr>
          <p:txBody>
            <a:bodyPr/>
            <a:lstStyle/>
            <a:p>
              <a:endParaRPr lang="en-US"/>
            </a:p>
          </p:txBody>
        </p:sp>
        <p:sp>
          <p:nvSpPr>
            <p:cNvPr id="1234" name="Rectangle 41"/>
            <p:cNvSpPr>
              <a:spLocks noChangeArrowheads="1"/>
            </p:cNvSpPr>
            <p:nvPr/>
          </p:nvSpPr>
          <p:spPr bwMode="auto">
            <a:xfrm>
              <a:off x="10783511" y="2059829"/>
              <a:ext cx="214313" cy="214308"/>
            </a:xfrm>
            <a:prstGeom prst="rect">
              <a:avLst/>
            </a:prstGeom>
            <a:solidFill>
              <a:srgbClr val="FF0000"/>
            </a:solidFill>
            <a:ln w="25400" algn="ctr">
              <a:noFill/>
              <a:round/>
              <a:headEnd/>
              <a:tailEnd/>
            </a:ln>
          </p:spPr>
          <p:txBody>
            <a:bodyPr/>
            <a:lstStyle/>
            <a:p>
              <a:endParaRPr lang="en-US"/>
            </a:p>
          </p:txBody>
        </p:sp>
        <p:sp>
          <p:nvSpPr>
            <p:cNvPr id="1235" name="Rectangle 42"/>
            <p:cNvSpPr>
              <a:spLocks noChangeArrowheads="1"/>
            </p:cNvSpPr>
            <p:nvPr/>
          </p:nvSpPr>
          <p:spPr bwMode="auto">
            <a:xfrm>
              <a:off x="11051401" y="2059829"/>
              <a:ext cx="214313" cy="214308"/>
            </a:xfrm>
            <a:prstGeom prst="rect">
              <a:avLst/>
            </a:prstGeom>
            <a:solidFill>
              <a:srgbClr val="FF0000"/>
            </a:solidFill>
            <a:ln w="25400" algn="ctr">
              <a:noFill/>
              <a:round/>
              <a:headEnd/>
              <a:tailEnd/>
            </a:ln>
          </p:spPr>
          <p:txBody>
            <a:bodyPr/>
            <a:lstStyle/>
            <a:p>
              <a:endParaRPr lang="en-US"/>
            </a:p>
          </p:txBody>
        </p:sp>
        <p:sp>
          <p:nvSpPr>
            <p:cNvPr id="1236" name="Rectangle 43"/>
            <p:cNvSpPr>
              <a:spLocks noChangeArrowheads="1"/>
            </p:cNvSpPr>
            <p:nvPr/>
          </p:nvSpPr>
          <p:spPr bwMode="auto">
            <a:xfrm>
              <a:off x="9176167" y="2327714"/>
              <a:ext cx="214313" cy="214308"/>
            </a:xfrm>
            <a:prstGeom prst="rect">
              <a:avLst/>
            </a:prstGeom>
            <a:solidFill>
              <a:srgbClr val="FF0000"/>
            </a:solidFill>
            <a:ln w="25400" algn="ctr">
              <a:noFill/>
              <a:round/>
              <a:headEnd/>
              <a:tailEnd/>
            </a:ln>
          </p:spPr>
          <p:txBody>
            <a:bodyPr/>
            <a:lstStyle/>
            <a:p>
              <a:endParaRPr lang="en-US"/>
            </a:p>
          </p:txBody>
        </p:sp>
        <p:sp>
          <p:nvSpPr>
            <p:cNvPr id="1237" name="Rectangle 44"/>
            <p:cNvSpPr>
              <a:spLocks noChangeArrowheads="1"/>
            </p:cNvSpPr>
            <p:nvPr/>
          </p:nvSpPr>
          <p:spPr bwMode="auto">
            <a:xfrm>
              <a:off x="9444057" y="2327714"/>
              <a:ext cx="214313" cy="214308"/>
            </a:xfrm>
            <a:prstGeom prst="rect">
              <a:avLst/>
            </a:prstGeom>
            <a:solidFill>
              <a:srgbClr val="FF0000"/>
            </a:solidFill>
            <a:ln w="25400" algn="ctr">
              <a:noFill/>
              <a:round/>
              <a:headEnd/>
              <a:tailEnd/>
            </a:ln>
          </p:spPr>
          <p:txBody>
            <a:bodyPr/>
            <a:lstStyle/>
            <a:p>
              <a:endParaRPr lang="en-US"/>
            </a:p>
          </p:txBody>
        </p:sp>
        <p:sp>
          <p:nvSpPr>
            <p:cNvPr id="1238" name="Rectangle 45"/>
            <p:cNvSpPr>
              <a:spLocks noChangeArrowheads="1"/>
            </p:cNvSpPr>
            <p:nvPr/>
          </p:nvSpPr>
          <p:spPr bwMode="auto">
            <a:xfrm>
              <a:off x="9711948" y="2327714"/>
              <a:ext cx="214313" cy="214308"/>
            </a:xfrm>
            <a:prstGeom prst="rect">
              <a:avLst/>
            </a:prstGeom>
            <a:solidFill>
              <a:srgbClr val="FF0000"/>
            </a:solidFill>
            <a:ln w="25400" algn="ctr">
              <a:noFill/>
              <a:round/>
              <a:headEnd/>
              <a:tailEnd/>
            </a:ln>
          </p:spPr>
          <p:txBody>
            <a:bodyPr/>
            <a:lstStyle/>
            <a:p>
              <a:endParaRPr lang="en-US"/>
            </a:p>
          </p:txBody>
        </p:sp>
        <p:sp>
          <p:nvSpPr>
            <p:cNvPr id="1239" name="Rectangle 46"/>
            <p:cNvSpPr>
              <a:spLocks noChangeArrowheads="1"/>
            </p:cNvSpPr>
            <p:nvPr/>
          </p:nvSpPr>
          <p:spPr bwMode="auto">
            <a:xfrm>
              <a:off x="9979839" y="2327714"/>
              <a:ext cx="214313" cy="214308"/>
            </a:xfrm>
            <a:prstGeom prst="rect">
              <a:avLst/>
            </a:prstGeom>
            <a:solidFill>
              <a:srgbClr val="FF0000"/>
            </a:solidFill>
            <a:ln w="25400" algn="ctr">
              <a:noFill/>
              <a:round/>
              <a:headEnd/>
              <a:tailEnd/>
            </a:ln>
          </p:spPr>
          <p:txBody>
            <a:bodyPr/>
            <a:lstStyle/>
            <a:p>
              <a:endParaRPr lang="en-US"/>
            </a:p>
          </p:txBody>
        </p:sp>
        <p:sp>
          <p:nvSpPr>
            <p:cNvPr id="1240" name="Rectangle 47"/>
            <p:cNvSpPr>
              <a:spLocks noChangeArrowheads="1"/>
            </p:cNvSpPr>
            <p:nvPr/>
          </p:nvSpPr>
          <p:spPr bwMode="auto">
            <a:xfrm>
              <a:off x="10247729" y="2327714"/>
              <a:ext cx="214313" cy="214308"/>
            </a:xfrm>
            <a:prstGeom prst="rect">
              <a:avLst/>
            </a:prstGeom>
            <a:solidFill>
              <a:srgbClr val="FF0000"/>
            </a:solidFill>
            <a:ln w="25400" algn="ctr">
              <a:noFill/>
              <a:round/>
              <a:headEnd/>
              <a:tailEnd/>
            </a:ln>
          </p:spPr>
          <p:txBody>
            <a:bodyPr/>
            <a:lstStyle/>
            <a:p>
              <a:endParaRPr lang="en-US"/>
            </a:p>
          </p:txBody>
        </p:sp>
        <p:sp>
          <p:nvSpPr>
            <p:cNvPr id="1241" name="Rectangle 48"/>
            <p:cNvSpPr>
              <a:spLocks noChangeArrowheads="1"/>
            </p:cNvSpPr>
            <p:nvPr/>
          </p:nvSpPr>
          <p:spPr bwMode="auto">
            <a:xfrm>
              <a:off x="10515620" y="2327714"/>
              <a:ext cx="214313" cy="214308"/>
            </a:xfrm>
            <a:prstGeom prst="rect">
              <a:avLst/>
            </a:prstGeom>
            <a:solidFill>
              <a:srgbClr val="FF0000"/>
            </a:solidFill>
            <a:ln w="25400" algn="ctr">
              <a:noFill/>
              <a:round/>
              <a:headEnd/>
              <a:tailEnd/>
            </a:ln>
          </p:spPr>
          <p:txBody>
            <a:bodyPr/>
            <a:lstStyle/>
            <a:p>
              <a:endParaRPr lang="en-US"/>
            </a:p>
          </p:txBody>
        </p:sp>
        <p:sp>
          <p:nvSpPr>
            <p:cNvPr id="1242" name="Rectangle 49"/>
            <p:cNvSpPr>
              <a:spLocks noChangeArrowheads="1"/>
            </p:cNvSpPr>
            <p:nvPr/>
          </p:nvSpPr>
          <p:spPr bwMode="auto">
            <a:xfrm>
              <a:off x="10783511" y="2327714"/>
              <a:ext cx="214313" cy="214308"/>
            </a:xfrm>
            <a:prstGeom prst="rect">
              <a:avLst/>
            </a:prstGeom>
            <a:solidFill>
              <a:srgbClr val="FF0000"/>
            </a:solidFill>
            <a:ln w="25400" algn="ctr">
              <a:noFill/>
              <a:round/>
              <a:headEnd/>
              <a:tailEnd/>
            </a:ln>
          </p:spPr>
          <p:txBody>
            <a:bodyPr/>
            <a:lstStyle/>
            <a:p>
              <a:endParaRPr lang="en-US"/>
            </a:p>
          </p:txBody>
        </p:sp>
        <p:sp>
          <p:nvSpPr>
            <p:cNvPr id="1243" name="Rectangle 50"/>
            <p:cNvSpPr>
              <a:spLocks noChangeArrowheads="1"/>
            </p:cNvSpPr>
            <p:nvPr/>
          </p:nvSpPr>
          <p:spPr bwMode="auto">
            <a:xfrm>
              <a:off x="11051401" y="2327714"/>
              <a:ext cx="214313" cy="214308"/>
            </a:xfrm>
            <a:prstGeom prst="rect">
              <a:avLst/>
            </a:prstGeom>
            <a:solidFill>
              <a:srgbClr val="FF0000"/>
            </a:solidFill>
            <a:ln w="25400" algn="ctr">
              <a:noFill/>
              <a:round/>
              <a:headEnd/>
              <a:tailEnd/>
            </a:ln>
          </p:spPr>
          <p:txBody>
            <a:bodyPr/>
            <a:lstStyle/>
            <a:p>
              <a:endParaRPr lang="en-US"/>
            </a:p>
          </p:txBody>
        </p:sp>
        <p:sp>
          <p:nvSpPr>
            <p:cNvPr id="1244" name="Rectangle 51"/>
            <p:cNvSpPr>
              <a:spLocks noChangeArrowheads="1"/>
            </p:cNvSpPr>
            <p:nvPr/>
          </p:nvSpPr>
          <p:spPr bwMode="auto">
            <a:xfrm>
              <a:off x="9176167" y="2595598"/>
              <a:ext cx="214313" cy="214308"/>
            </a:xfrm>
            <a:prstGeom prst="rect">
              <a:avLst/>
            </a:prstGeom>
            <a:solidFill>
              <a:srgbClr val="FF0000"/>
            </a:solidFill>
            <a:ln w="25400" algn="ctr">
              <a:noFill/>
              <a:round/>
              <a:headEnd/>
              <a:tailEnd/>
            </a:ln>
          </p:spPr>
          <p:txBody>
            <a:bodyPr/>
            <a:lstStyle/>
            <a:p>
              <a:endParaRPr lang="en-US"/>
            </a:p>
          </p:txBody>
        </p:sp>
        <p:sp>
          <p:nvSpPr>
            <p:cNvPr id="1245" name="Rectangle 52"/>
            <p:cNvSpPr>
              <a:spLocks noChangeArrowheads="1"/>
            </p:cNvSpPr>
            <p:nvPr/>
          </p:nvSpPr>
          <p:spPr bwMode="auto">
            <a:xfrm>
              <a:off x="9444057" y="2595598"/>
              <a:ext cx="214313" cy="214308"/>
            </a:xfrm>
            <a:prstGeom prst="rect">
              <a:avLst/>
            </a:prstGeom>
            <a:solidFill>
              <a:srgbClr val="FF0000"/>
            </a:solidFill>
            <a:ln w="25400" algn="ctr">
              <a:noFill/>
              <a:round/>
              <a:headEnd/>
              <a:tailEnd/>
            </a:ln>
          </p:spPr>
          <p:txBody>
            <a:bodyPr/>
            <a:lstStyle/>
            <a:p>
              <a:endParaRPr lang="en-US"/>
            </a:p>
          </p:txBody>
        </p:sp>
        <p:sp>
          <p:nvSpPr>
            <p:cNvPr id="1246" name="Rectangle 53"/>
            <p:cNvSpPr>
              <a:spLocks noChangeArrowheads="1"/>
            </p:cNvSpPr>
            <p:nvPr/>
          </p:nvSpPr>
          <p:spPr bwMode="auto">
            <a:xfrm>
              <a:off x="9711948" y="2595598"/>
              <a:ext cx="214313" cy="214308"/>
            </a:xfrm>
            <a:prstGeom prst="rect">
              <a:avLst/>
            </a:prstGeom>
            <a:solidFill>
              <a:srgbClr val="FF0000"/>
            </a:solidFill>
            <a:ln w="25400" algn="ctr">
              <a:noFill/>
              <a:round/>
              <a:headEnd/>
              <a:tailEnd/>
            </a:ln>
          </p:spPr>
          <p:txBody>
            <a:bodyPr/>
            <a:lstStyle/>
            <a:p>
              <a:endParaRPr lang="en-US"/>
            </a:p>
          </p:txBody>
        </p:sp>
        <p:sp>
          <p:nvSpPr>
            <p:cNvPr id="1247" name="Rectangle 54"/>
            <p:cNvSpPr>
              <a:spLocks noChangeArrowheads="1"/>
            </p:cNvSpPr>
            <p:nvPr/>
          </p:nvSpPr>
          <p:spPr bwMode="auto">
            <a:xfrm>
              <a:off x="9979839" y="2595598"/>
              <a:ext cx="214313" cy="214308"/>
            </a:xfrm>
            <a:prstGeom prst="rect">
              <a:avLst/>
            </a:prstGeom>
            <a:solidFill>
              <a:srgbClr val="FF0000"/>
            </a:solidFill>
            <a:ln w="25400" algn="ctr">
              <a:noFill/>
              <a:round/>
              <a:headEnd/>
              <a:tailEnd/>
            </a:ln>
          </p:spPr>
          <p:txBody>
            <a:bodyPr/>
            <a:lstStyle/>
            <a:p>
              <a:endParaRPr lang="en-US"/>
            </a:p>
          </p:txBody>
        </p:sp>
        <p:sp>
          <p:nvSpPr>
            <p:cNvPr id="1248" name="Rectangle 55"/>
            <p:cNvSpPr>
              <a:spLocks noChangeArrowheads="1"/>
            </p:cNvSpPr>
            <p:nvPr/>
          </p:nvSpPr>
          <p:spPr bwMode="auto">
            <a:xfrm>
              <a:off x="10247729" y="2595598"/>
              <a:ext cx="214313" cy="214308"/>
            </a:xfrm>
            <a:prstGeom prst="rect">
              <a:avLst/>
            </a:prstGeom>
            <a:solidFill>
              <a:srgbClr val="FF0000"/>
            </a:solidFill>
            <a:ln w="25400" algn="ctr">
              <a:noFill/>
              <a:round/>
              <a:headEnd/>
              <a:tailEnd/>
            </a:ln>
          </p:spPr>
          <p:txBody>
            <a:bodyPr/>
            <a:lstStyle/>
            <a:p>
              <a:endParaRPr lang="en-US"/>
            </a:p>
          </p:txBody>
        </p:sp>
        <p:sp>
          <p:nvSpPr>
            <p:cNvPr id="1249" name="Rectangle 56"/>
            <p:cNvSpPr>
              <a:spLocks noChangeArrowheads="1"/>
            </p:cNvSpPr>
            <p:nvPr/>
          </p:nvSpPr>
          <p:spPr bwMode="auto">
            <a:xfrm>
              <a:off x="10515620" y="2595598"/>
              <a:ext cx="214313" cy="214308"/>
            </a:xfrm>
            <a:prstGeom prst="rect">
              <a:avLst/>
            </a:prstGeom>
            <a:solidFill>
              <a:srgbClr val="FF0000"/>
            </a:solidFill>
            <a:ln w="25400" algn="ctr">
              <a:noFill/>
              <a:round/>
              <a:headEnd/>
              <a:tailEnd/>
            </a:ln>
          </p:spPr>
          <p:txBody>
            <a:bodyPr/>
            <a:lstStyle/>
            <a:p>
              <a:endParaRPr lang="en-US"/>
            </a:p>
          </p:txBody>
        </p:sp>
        <p:sp>
          <p:nvSpPr>
            <p:cNvPr id="1250" name="Rectangle 57"/>
            <p:cNvSpPr>
              <a:spLocks noChangeArrowheads="1"/>
            </p:cNvSpPr>
            <p:nvPr/>
          </p:nvSpPr>
          <p:spPr bwMode="auto">
            <a:xfrm>
              <a:off x="10783511" y="2595598"/>
              <a:ext cx="214313" cy="214308"/>
            </a:xfrm>
            <a:prstGeom prst="rect">
              <a:avLst/>
            </a:prstGeom>
            <a:solidFill>
              <a:srgbClr val="FF0000"/>
            </a:solidFill>
            <a:ln w="25400" algn="ctr">
              <a:noFill/>
              <a:round/>
              <a:headEnd/>
              <a:tailEnd/>
            </a:ln>
          </p:spPr>
          <p:txBody>
            <a:bodyPr/>
            <a:lstStyle/>
            <a:p>
              <a:endParaRPr lang="en-US"/>
            </a:p>
          </p:txBody>
        </p:sp>
        <p:sp>
          <p:nvSpPr>
            <p:cNvPr id="1251" name="Rectangle 58"/>
            <p:cNvSpPr>
              <a:spLocks noChangeArrowheads="1"/>
            </p:cNvSpPr>
            <p:nvPr/>
          </p:nvSpPr>
          <p:spPr bwMode="auto">
            <a:xfrm>
              <a:off x="11051401" y="2595598"/>
              <a:ext cx="214313" cy="214308"/>
            </a:xfrm>
            <a:prstGeom prst="rect">
              <a:avLst/>
            </a:prstGeom>
            <a:solidFill>
              <a:srgbClr val="FF0000"/>
            </a:solidFill>
            <a:ln w="25400" algn="ctr">
              <a:noFill/>
              <a:round/>
              <a:headEnd/>
              <a:tailEnd/>
            </a:ln>
          </p:spPr>
          <p:txBody>
            <a:bodyPr/>
            <a:lstStyle/>
            <a:p>
              <a:endParaRPr lang="en-US"/>
            </a:p>
          </p:txBody>
        </p:sp>
        <p:sp>
          <p:nvSpPr>
            <p:cNvPr id="1252" name="Rectangle 59"/>
            <p:cNvSpPr>
              <a:spLocks noChangeArrowheads="1"/>
            </p:cNvSpPr>
            <p:nvPr/>
          </p:nvSpPr>
          <p:spPr bwMode="auto">
            <a:xfrm>
              <a:off x="9176167" y="2863483"/>
              <a:ext cx="214313" cy="214308"/>
            </a:xfrm>
            <a:prstGeom prst="rect">
              <a:avLst/>
            </a:prstGeom>
            <a:solidFill>
              <a:srgbClr val="FF0000"/>
            </a:solidFill>
            <a:ln w="25400" algn="ctr">
              <a:noFill/>
              <a:round/>
              <a:headEnd/>
              <a:tailEnd/>
            </a:ln>
          </p:spPr>
          <p:txBody>
            <a:bodyPr/>
            <a:lstStyle/>
            <a:p>
              <a:endParaRPr lang="en-US"/>
            </a:p>
          </p:txBody>
        </p:sp>
        <p:sp>
          <p:nvSpPr>
            <p:cNvPr id="1253" name="Rectangle 60"/>
            <p:cNvSpPr>
              <a:spLocks noChangeArrowheads="1"/>
            </p:cNvSpPr>
            <p:nvPr/>
          </p:nvSpPr>
          <p:spPr bwMode="auto">
            <a:xfrm>
              <a:off x="9444057" y="2863483"/>
              <a:ext cx="214313" cy="214308"/>
            </a:xfrm>
            <a:prstGeom prst="rect">
              <a:avLst/>
            </a:prstGeom>
            <a:solidFill>
              <a:srgbClr val="FF0000"/>
            </a:solidFill>
            <a:ln w="25400" algn="ctr">
              <a:noFill/>
              <a:round/>
              <a:headEnd/>
              <a:tailEnd/>
            </a:ln>
          </p:spPr>
          <p:txBody>
            <a:bodyPr/>
            <a:lstStyle/>
            <a:p>
              <a:endParaRPr lang="en-US"/>
            </a:p>
          </p:txBody>
        </p:sp>
        <p:sp>
          <p:nvSpPr>
            <p:cNvPr id="1254" name="Rectangle 61"/>
            <p:cNvSpPr>
              <a:spLocks noChangeArrowheads="1"/>
            </p:cNvSpPr>
            <p:nvPr/>
          </p:nvSpPr>
          <p:spPr bwMode="auto">
            <a:xfrm>
              <a:off x="9711948" y="2863483"/>
              <a:ext cx="214313" cy="214308"/>
            </a:xfrm>
            <a:prstGeom prst="rect">
              <a:avLst/>
            </a:prstGeom>
            <a:solidFill>
              <a:srgbClr val="FF0000"/>
            </a:solidFill>
            <a:ln w="25400" algn="ctr">
              <a:noFill/>
              <a:round/>
              <a:headEnd/>
              <a:tailEnd/>
            </a:ln>
          </p:spPr>
          <p:txBody>
            <a:bodyPr/>
            <a:lstStyle/>
            <a:p>
              <a:endParaRPr lang="en-US"/>
            </a:p>
          </p:txBody>
        </p:sp>
        <p:sp>
          <p:nvSpPr>
            <p:cNvPr id="1255" name="Rectangle 62"/>
            <p:cNvSpPr>
              <a:spLocks noChangeArrowheads="1"/>
            </p:cNvSpPr>
            <p:nvPr/>
          </p:nvSpPr>
          <p:spPr bwMode="auto">
            <a:xfrm>
              <a:off x="9979839" y="2863483"/>
              <a:ext cx="214313" cy="214308"/>
            </a:xfrm>
            <a:prstGeom prst="rect">
              <a:avLst/>
            </a:prstGeom>
            <a:solidFill>
              <a:srgbClr val="FF0000"/>
            </a:solidFill>
            <a:ln w="25400" algn="ctr">
              <a:noFill/>
              <a:round/>
              <a:headEnd/>
              <a:tailEnd/>
            </a:ln>
          </p:spPr>
          <p:txBody>
            <a:bodyPr/>
            <a:lstStyle/>
            <a:p>
              <a:endParaRPr lang="en-US"/>
            </a:p>
          </p:txBody>
        </p:sp>
        <p:sp>
          <p:nvSpPr>
            <p:cNvPr id="1256" name="Rectangle 63"/>
            <p:cNvSpPr>
              <a:spLocks noChangeArrowheads="1"/>
            </p:cNvSpPr>
            <p:nvPr/>
          </p:nvSpPr>
          <p:spPr bwMode="auto">
            <a:xfrm>
              <a:off x="10247729" y="2863483"/>
              <a:ext cx="214313" cy="214308"/>
            </a:xfrm>
            <a:prstGeom prst="rect">
              <a:avLst/>
            </a:prstGeom>
            <a:solidFill>
              <a:srgbClr val="FF0000"/>
            </a:solidFill>
            <a:ln w="25400" algn="ctr">
              <a:noFill/>
              <a:round/>
              <a:headEnd/>
              <a:tailEnd/>
            </a:ln>
          </p:spPr>
          <p:txBody>
            <a:bodyPr/>
            <a:lstStyle/>
            <a:p>
              <a:endParaRPr lang="en-US"/>
            </a:p>
          </p:txBody>
        </p:sp>
        <p:sp>
          <p:nvSpPr>
            <p:cNvPr id="1257" name="Rectangle 64"/>
            <p:cNvSpPr>
              <a:spLocks noChangeArrowheads="1"/>
            </p:cNvSpPr>
            <p:nvPr/>
          </p:nvSpPr>
          <p:spPr bwMode="auto">
            <a:xfrm>
              <a:off x="10515620" y="2863483"/>
              <a:ext cx="214313" cy="214308"/>
            </a:xfrm>
            <a:prstGeom prst="rect">
              <a:avLst/>
            </a:prstGeom>
            <a:solidFill>
              <a:srgbClr val="FF0000"/>
            </a:solidFill>
            <a:ln w="25400" algn="ctr">
              <a:noFill/>
              <a:round/>
              <a:headEnd/>
              <a:tailEnd/>
            </a:ln>
          </p:spPr>
          <p:txBody>
            <a:bodyPr/>
            <a:lstStyle/>
            <a:p>
              <a:endParaRPr lang="en-US"/>
            </a:p>
          </p:txBody>
        </p:sp>
        <p:sp>
          <p:nvSpPr>
            <p:cNvPr id="1258" name="Rectangle 65"/>
            <p:cNvSpPr>
              <a:spLocks noChangeArrowheads="1"/>
            </p:cNvSpPr>
            <p:nvPr/>
          </p:nvSpPr>
          <p:spPr bwMode="auto">
            <a:xfrm>
              <a:off x="10783511" y="2863483"/>
              <a:ext cx="214313" cy="214308"/>
            </a:xfrm>
            <a:prstGeom prst="rect">
              <a:avLst/>
            </a:prstGeom>
            <a:solidFill>
              <a:srgbClr val="FF0000"/>
            </a:solidFill>
            <a:ln w="25400" algn="ctr">
              <a:noFill/>
              <a:round/>
              <a:headEnd/>
              <a:tailEnd/>
            </a:ln>
          </p:spPr>
          <p:txBody>
            <a:bodyPr/>
            <a:lstStyle/>
            <a:p>
              <a:endParaRPr lang="en-US"/>
            </a:p>
          </p:txBody>
        </p:sp>
        <p:sp>
          <p:nvSpPr>
            <p:cNvPr id="1259" name="Rectangle 66"/>
            <p:cNvSpPr>
              <a:spLocks noChangeArrowheads="1"/>
            </p:cNvSpPr>
            <p:nvPr/>
          </p:nvSpPr>
          <p:spPr bwMode="auto">
            <a:xfrm>
              <a:off x="11051401" y="2863483"/>
              <a:ext cx="214313" cy="214308"/>
            </a:xfrm>
            <a:prstGeom prst="rect">
              <a:avLst/>
            </a:prstGeom>
            <a:solidFill>
              <a:srgbClr val="FF0000"/>
            </a:solidFill>
            <a:ln w="25400" algn="ctr">
              <a:noFill/>
              <a:round/>
              <a:headEnd/>
              <a:tailEnd/>
            </a:ln>
          </p:spPr>
          <p:txBody>
            <a:bodyPr/>
            <a:lstStyle/>
            <a:p>
              <a:endParaRPr lang="en-US"/>
            </a:p>
          </p:txBody>
        </p:sp>
        <p:sp>
          <p:nvSpPr>
            <p:cNvPr id="1260" name="Rectangle 67"/>
            <p:cNvSpPr>
              <a:spLocks noChangeArrowheads="1"/>
            </p:cNvSpPr>
            <p:nvPr/>
          </p:nvSpPr>
          <p:spPr bwMode="auto">
            <a:xfrm>
              <a:off x="9176167" y="3131367"/>
              <a:ext cx="214313" cy="214308"/>
            </a:xfrm>
            <a:prstGeom prst="rect">
              <a:avLst/>
            </a:prstGeom>
            <a:solidFill>
              <a:srgbClr val="FF0000"/>
            </a:solidFill>
            <a:ln w="25400" algn="ctr">
              <a:noFill/>
              <a:round/>
              <a:headEnd/>
              <a:tailEnd/>
            </a:ln>
          </p:spPr>
          <p:txBody>
            <a:bodyPr/>
            <a:lstStyle/>
            <a:p>
              <a:endParaRPr lang="en-US"/>
            </a:p>
          </p:txBody>
        </p:sp>
        <p:sp>
          <p:nvSpPr>
            <p:cNvPr id="1261" name="Rectangle 68"/>
            <p:cNvSpPr>
              <a:spLocks noChangeArrowheads="1"/>
            </p:cNvSpPr>
            <p:nvPr/>
          </p:nvSpPr>
          <p:spPr bwMode="auto">
            <a:xfrm>
              <a:off x="9444057" y="3131367"/>
              <a:ext cx="214313" cy="214308"/>
            </a:xfrm>
            <a:prstGeom prst="rect">
              <a:avLst/>
            </a:prstGeom>
            <a:solidFill>
              <a:srgbClr val="FF0000"/>
            </a:solidFill>
            <a:ln w="25400" algn="ctr">
              <a:noFill/>
              <a:round/>
              <a:headEnd/>
              <a:tailEnd/>
            </a:ln>
          </p:spPr>
          <p:txBody>
            <a:bodyPr/>
            <a:lstStyle/>
            <a:p>
              <a:endParaRPr lang="en-US"/>
            </a:p>
          </p:txBody>
        </p:sp>
        <p:sp>
          <p:nvSpPr>
            <p:cNvPr id="1262" name="Rectangle 69"/>
            <p:cNvSpPr>
              <a:spLocks noChangeArrowheads="1"/>
            </p:cNvSpPr>
            <p:nvPr/>
          </p:nvSpPr>
          <p:spPr bwMode="auto">
            <a:xfrm>
              <a:off x="9711948" y="3131367"/>
              <a:ext cx="214313" cy="214308"/>
            </a:xfrm>
            <a:prstGeom prst="rect">
              <a:avLst/>
            </a:prstGeom>
            <a:solidFill>
              <a:srgbClr val="FF0000"/>
            </a:solidFill>
            <a:ln w="25400" algn="ctr">
              <a:noFill/>
              <a:round/>
              <a:headEnd/>
              <a:tailEnd/>
            </a:ln>
          </p:spPr>
          <p:txBody>
            <a:bodyPr/>
            <a:lstStyle/>
            <a:p>
              <a:endParaRPr lang="en-US"/>
            </a:p>
          </p:txBody>
        </p:sp>
        <p:sp>
          <p:nvSpPr>
            <p:cNvPr id="1263" name="Rectangle 70"/>
            <p:cNvSpPr>
              <a:spLocks noChangeArrowheads="1"/>
            </p:cNvSpPr>
            <p:nvPr/>
          </p:nvSpPr>
          <p:spPr bwMode="auto">
            <a:xfrm>
              <a:off x="9979839" y="3131367"/>
              <a:ext cx="214313" cy="214308"/>
            </a:xfrm>
            <a:prstGeom prst="rect">
              <a:avLst/>
            </a:prstGeom>
            <a:solidFill>
              <a:srgbClr val="FF0000"/>
            </a:solidFill>
            <a:ln w="25400" algn="ctr">
              <a:noFill/>
              <a:round/>
              <a:headEnd/>
              <a:tailEnd/>
            </a:ln>
          </p:spPr>
          <p:txBody>
            <a:bodyPr/>
            <a:lstStyle/>
            <a:p>
              <a:endParaRPr lang="en-US"/>
            </a:p>
          </p:txBody>
        </p:sp>
        <p:sp>
          <p:nvSpPr>
            <p:cNvPr id="1264" name="Rectangle 71"/>
            <p:cNvSpPr>
              <a:spLocks noChangeArrowheads="1"/>
            </p:cNvSpPr>
            <p:nvPr/>
          </p:nvSpPr>
          <p:spPr bwMode="auto">
            <a:xfrm>
              <a:off x="10247729" y="3131367"/>
              <a:ext cx="214313" cy="214308"/>
            </a:xfrm>
            <a:prstGeom prst="rect">
              <a:avLst/>
            </a:prstGeom>
            <a:solidFill>
              <a:srgbClr val="FF0000"/>
            </a:solidFill>
            <a:ln w="25400" algn="ctr">
              <a:noFill/>
              <a:round/>
              <a:headEnd/>
              <a:tailEnd/>
            </a:ln>
          </p:spPr>
          <p:txBody>
            <a:bodyPr/>
            <a:lstStyle/>
            <a:p>
              <a:endParaRPr lang="en-US"/>
            </a:p>
          </p:txBody>
        </p:sp>
        <p:sp>
          <p:nvSpPr>
            <p:cNvPr id="1265" name="Rectangle 72"/>
            <p:cNvSpPr>
              <a:spLocks noChangeArrowheads="1"/>
            </p:cNvSpPr>
            <p:nvPr/>
          </p:nvSpPr>
          <p:spPr bwMode="auto">
            <a:xfrm>
              <a:off x="10515620" y="3131367"/>
              <a:ext cx="214313" cy="214308"/>
            </a:xfrm>
            <a:prstGeom prst="rect">
              <a:avLst/>
            </a:prstGeom>
            <a:solidFill>
              <a:srgbClr val="FF0000"/>
            </a:solidFill>
            <a:ln w="25400" algn="ctr">
              <a:noFill/>
              <a:round/>
              <a:headEnd/>
              <a:tailEnd/>
            </a:ln>
          </p:spPr>
          <p:txBody>
            <a:bodyPr/>
            <a:lstStyle/>
            <a:p>
              <a:endParaRPr lang="en-US"/>
            </a:p>
          </p:txBody>
        </p:sp>
        <p:sp>
          <p:nvSpPr>
            <p:cNvPr id="1266" name="Rectangle 73"/>
            <p:cNvSpPr>
              <a:spLocks noChangeArrowheads="1"/>
            </p:cNvSpPr>
            <p:nvPr/>
          </p:nvSpPr>
          <p:spPr bwMode="auto">
            <a:xfrm>
              <a:off x="10783511" y="3131367"/>
              <a:ext cx="214313" cy="214308"/>
            </a:xfrm>
            <a:prstGeom prst="rect">
              <a:avLst/>
            </a:prstGeom>
            <a:solidFill>
              <a:srgbClr val="FF0000"/>
            </a:solidFill>
            <a:ln w="25400" algn="ctr">
              <a:noFill/>
              <a:round/>
              <a:headEnd/>
              <a:tailEnd/>
            </a:ln>
          </p:spPr>
          <p:txBody>
            <a:bodyPr/>
            <a:lstStyle/>
            <a:p>
              <a:endParaRPr lang="en-US"/>
            </a:p>
          </p:txBody>
        </p:sp>
        <p:sp>
          <p:nvSpPr>
            <p:cNvPr id="1267" name="Rectangle 74"/>
            <p:cNvSpPr>
              <a:spLocks noChangeArrowheads="1"/>
            </p:cNvSpPr>
            <p:nvPr/>
          </p:nvSpPr>
          <p:spPr bwMode="auto">
            <a:xfrm>
              <a:off x="11051401" y="3131367"/>
              <a:ext cx="214313" cy="214308"/>
            </a:xfrm>
            <a:prstGeom prst="rect">
              <a:avLst/>
            </a:prstGeom>
            <a:solidFill>
              <a:srgbClr val="FF0000"/>
            </a:solidFill>
            <a:ln w="25400" algn="ctr">
              <a:noFill/>
              <a:round/>
              <a:headEnd/>
              <a:tailEnd/>
            </a:ln>
          </p:spPr>
          <p:txBody>
            <a:bodyPr/>
            <a:lstStyle/>
            <a:p>
              <a:endParaRPr lang="en-US"/>
            </a:p>
          </p:txBody>
        </p:sp>
        <p:sp>
          <p:nvSpPr>
            <p:cNvPr id="1268" name="Rectangle 75"/>
            <p:cNvSpPr>
              <a:spLocks noChangeArrowheads="1"/>
            </p:cNvSpPr>
            <p:nvPr/>
          </p:nvSpPr>
          <p:spPr bwMode="auto">
            <a:xfrm>
              <a:off x="9176167" y="3399252"/>
              <a:ext cx="214313" cy="214308"/>
            </a:xfrm>
            <a:prstGeom prst="rect">
              <a:avLst/>
            </a:prstGeom>
            <a:solidFill>
              <a:srgbClr val="FF0000"/>
            </a:solidFill>
            <a:ln w="25400" algn="ctr">
              <a:noFill/>
              <a:round/>
              <a:headEnd/>
              <a:tailEnd/>
            </a:ln>
          </p:spPr>
          <p:txBody>
            <a:bodyPr/>
            <a:lstStyle/>
            <a:p>
              <a:endParaRPr lang="en-US"/>
            </a:p>
          </p:txBody>
        </p:sp>
        <p:sp>
          <p:nvSpPr>
            <p:cNvPr id="1269" name="Rectangle 76"/>
            <p:cNvSpPr>
              <a:spLocks noChangeArrowheads="1"/>
            </p:cNvSpPr>
            <p:nvPr/>
          </p:nvSpPr>
          <p:spPr bwMode="auto">
            <a:xfrm>
              <a:off x="9444057" y="3399252"/>
              <a:ext cx="214313" cy="214308"/>
            </a:xfrm>
            <a:prstGeom prst="rect">
              <a:avLst/>
            </a:prstGeom>
            <a:solidFill>
              <a:srgbClr val="FF0000"/>
            </a:solidFill>
            <a:ln w="25400" algn="ctr">
              <a:noFill/>
              <a:round/>
              <a:headEnd/>
              <a:tailEnd/>
            </a:ln>
          </p:spPr>
          <p:txBody>
            <a:bodyPr/>
            <a:lstStyle/>
            <a:p>
              <a:endParaRPr lang="en-US"/>
            </a:p>
          </p:txBody>
        </p:sp>
        <p:sp>
          <p:nvSpPr>
            <p:cNvPr id="1270" name="Rectangle 77"/>
            <p:cNvSpPr>
              <a:spLocks noChangeArrowheads="1"/>
            </p:cNvSpPr>
            <p:nvPr/>
          </p:nvSpPr>
          <p:spPr bwMode="auto">
            <a:xfrm>
              <a:off x="9711948" y="3399252"/>
              <a:ext cx="214313" cy="214308"/>
            </a:xfrm>
            <a:prstGeom prst="rect">
              <a:avLst/>
            </a:prstGeom>
            <a:solidFill>
              <a:srgbClr val="FF0000"/>
            </a:solidFill>
            <a:ln w="25400" algn="ctr">
              <a:noFill/>
              <a:round/>
              <a:headEnd/>
              <a:tailEnd/>
            </a:ln>
          </p:spPr>
          <p:txBody>
            <a:bodyPr/>
            <a:lstStyle/>
            <a:p>
              <a:endParaRPr lang="en-US"/>
            </a:p>
          </p:txBody>
        </p:sp>
        <p:sp>
          <p:nvSpPr>
            <p:cNvPr id="1271" name="Rectangle 78"/>
            <p:cNvSpPr>
              <a:spLocks noChangeArrowheads="1"/>
            </p:cNvSpPr>
            <p:nvPr/>
          </p:nvSpPr>
          <p:spPr bwMode="auto">
            <a:xfrm>
              <a:off x="9979839" y="3399252"/>
              <a:ext cx="214313" cy="214308"/>
            </a:xfrm>
            <a:prstGeom prst="rect">
              <a:avLst/>
            </a:prstGeom>
            <a:solidFill>
              <a:srgbClr val="FF0000"/>
            </a:solidFill>
            <a:ln w="25400" algn="ctr">
              <a:noFill/>
              <a:round/>
              <a:headEnd/>
              <a:tailEnd/>
            </a:ln>
          </p:spPr>
          <p:txBody>
            <a:bodyPr/>
            <a:lstStyle/>
            <a:p>
              <a:endParaRPr lang="en-US"/>
            </a:p>
          </p:txBody>
        </p:sp>
        <p:sp>
          <p:nvSpPr>
            <p:cNvPr id="1272" name="Rectangle 79"/>
            <p:cNvSpPr>
              <a:spLocks noChangeArrowheads="1"/>
            </p:cNvSpPr>
            <p:nvPr/>
          </p:nvSpPr>
          <p:spPr bwMode="auto">
            <a:xfrm>
              <a:off x="10247729" y="3399252"/>
              <a:ext cx="214313" cy="214308"/>
            </a:xfrm>
            <a:prstGeom prst="rect">
              <a:avLst/>
            </a:prstGeom>
            <a:solidFill>
              <a:srgbClr val="FF0000"/>
            </a:solidFill>
            <a:ln w="25400" algn="ctr">
              <a:noFill/>
              <a:round/>
              <a:headEnd/>
              <a:tailEnd/>
            </a:ln>
          </p:spPr>
          <p:txBody>
            <a:bodyPr/>
            <a:lstStyle/>
            <a:p>
              <a:endParaRPr lang="en-US"/>
            </a:p>
          </p:txBody>
        </p:sp>
        <p:sp>
          <p:nvSpPr>
            <p:cNvPr id="1273" name="Rectangle 80"/>
            <p:cNvSpPr>
              <a:spLocks noChangeArrowheads="1"/>
            </p:cNvSpPr>
            <p:nvPr/>
          </p:nvSpPr>
          <p:spPr bwMode="auto">
            <a:xfrm>
              <a:off x="10515620" y="3399252"/>
              <a:ext cx="214313" cy="214308"/>
            </a:xfrm>
            <a:prstGeom prst="rect">
              <a:avLst/>
            </a:prstGeom>
            <a:solidFill>
              <a:srgbClr val="FF0000"/>
            </a:solidFill>
            <a:ln w="25400" algn="ctr">
              <a:noFill/>
              <a:round/>
              <a:headEnd/>
              <a:tailEnd/>
            </a:ln>
          </p:spPr>
          <p:txBody>
            <a:bodyPr/>
            <a:lstStyle/>
            <a:p>
              <a:endParaRPr lang="en-US"/>
            </a:p>
          </p:txBody>
        </p:sp>
        <p:sp>
          <p:nvSpPr>
            <p:cNvPr id="1274" name="Rectangle 81"/>
            <p:cNvSpPr>
              <a:spLocks noChangeArrowheads="1"/>
            </p:cNvSpPr>
            <p:nvPr/>
          </p:nvSpPr>
          <p:spPr bwMode="auto">
            <a:xfrm>
              <a:off x="10783511" y="3399252"/>
              <a:ext cx="214313" cy="214308"/>
            </a:xfrm>
            <a:prstGeom prst="rect">
              <a:avLst/>
            </a:prstGeom>
            <a:solidFill>
              <a:srgbClr val="FF0000"/>
            </a:solidFill>
            <a:ln w="25400" algn="ctr">
              <a:noFill/>
              <a:round/>
              <a:headEnd/>
              <a:tailEnd/>
            </a:ln>
          </p:spPr>
          <p:txBody>
            <a:bodyPr/>
            <a:lstStyle/>
            <a:p>
              <a:endParaRPr lang="en-US"/>
            </a:p>
          </p:txBody>
        </p:sp>
        <p:sp>
          <p:nvSpPr>
            <p:cNvPr id="1275" name="Rectangle 82"/>
            <p:cNvSpPr>
              <a:spLocks noChangeArrowheads="1"/>
            </p:cNvSpPr>
            <p:nvPr/>
          </p:nvSpPr>
          <p:spPr bwMode="auto">
            <a:xfrm>
              <a:off x="11051401" y="3399252"/>
              <a:ext cx="214313" cy="214308"/>
            </a:xfrm>
            <a:prstGeom prst="rect">
              <a:avLst/>
            </a:prstGeom>
            <a:solidFill>
              <a:srgbClr val="FF0000"/>
            </a:solidFill>
            <a:ln w="25400" algn="ctr">
              <a:noFill/>
              <a:round/>
              <a:headEnd/>
              <a:tailEnd/>
            </a:ln>
          </p:spPr>
          <p:txBody>
            <a:bodyPr/>
            <a:lstStyle/>
            <a:p>
              <a:endParaRPr lang="en-US"/>
            </a:p>
          </p:txBody>
        </p:sp>
        <p:sp>
          <p:nvSpPr>
            <p:cNvPr id="1276" name="Rectangle 1275"/>
            <p:cNvSpPr/>
            <p:nvPr/>
          </p:nvSpPr>
          <p:spPr bwMode="auto">
            <a:xfrm>
              <a:off x="9176167" y="3935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77" name="Rectangle 1276"/>
            <p:cNvSpPr/>
            <p:nvPr/>
          </p:nvSpPr>
          <p:spPr bwMode="auto">
            <a:xfrm>
              <a:off x="9444057" y="3935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78" name="Rectangle 1277"/>
            <p:cNvSpPr/>
            <p:nvPr/>
          </p:nvSpPr>
          <p:spPr bwMode="auto">
            <a:xfrm>
              <a:off x="9711948" y="3935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79" name="Rectangle 1278"/>
            <p:cNvSpPr/>
            <p:nvPr/>
          </p:nvSpPr>
          <p:spPr bwMode="auto">
            <a:xfrm>
              <a:off x="9979839" y="3935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80" name="Rectangle 1279"/>
            <p:cNvSpPr/>
            <p:nvPr/>
          </p:nvSpPr>
          <p:spPr bwMode="auto">
            <a:xfrm>
              <a:off x="10247729" y="3935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81" name="Rectangle 1280"/>
            <p:cNvSpPr/>
            <p:nvPr/>
          </p:nvSpPr>
          <p:spPr bwMode="auto">
            <a:xfrm>
              <a:off x="10515620" y="3935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82" name="Rectangle 1281"/>
            <p:cNvSpPr/>
            <p:nvPr/>
          </p:nvSpPr>
          <p:spPr bwMode="auto">
            <a:xfrm>
              <a:off x="10783511" y="3935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83" name="Rectangle 1282"/>
            <p:cNvSpPr/>
            <p:nvPr/>
          </p:nvSpPr>
          <p:spPr bwMode="auto">
            <a:xfrm>
              <a:off x="11051401" y="3935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84" name="Rectangle 101"/>
            <p:cNvSpPr>
              <a:spLocks noChangeArrowheads="1"/>
            </p:cNvSpPr>
            <p:nvPr/>
          </p:nvSpPr>
          <p:spPr bwMode="auto">
            <a:xfrm>
              <a:off x="9176167" y="3667136"/>
              <a:ext cx="214313" cy="214308"/>
            </a:xfrm>
            <a:prstGeom prst="rect">
              <a:avLst/>
            </a:prstGeom>
            <a:solidFill>
              <a:srgbClr val="FF0000"/>
            </a:solidFill>
            <a:ln w="25400" algn="ctr">
              <a:noFill/>
              <a:round/>
              <a:headEnd/>
              <a:tailEnd/>
            </a:ln>
          </p:spPr>
          <p:txBody>
            <a:bodyPr/>
            <a:lstStyle/>
            <a:p>
              <a:endParaRPr lang="en-US"/>
            </a:p>
          </p:txBody>
        </p:sp>
        <p:sp>
          <p:nvSpPr>
            <p:cNvPr id="1285" name="Rectangle 102"/>
            <p:cNvSpPr>
              <a:spLocks noChangeArrowheads="1"/>
            </p:cNvSpPr>
            <p:nvPr/>
          </p:nvSpPr>
          <p:spPr bwMode="auto">
            <a:xfrm>
              <a:off x="9444057" y="3667136"/>
              <a:ext cx="214313" cy="214308"/>
            </a:xfrm>
            <a:prstGeom prst="rect">
              <a:avLst/>
            </a:prstGeom>
            <a:solidFill>
              <a:srgbClr val="FF0000"/>
            </a:solidFill>
            <a:ln w="25400" algn="ctr">
              <a:noFill/>
              <a:round/>
              <a:headEnd/>
              <a:tailEnd/>
            </a:ln>
          </p:spPr>
          <p:txBody>
            <a:bodyPr/>
            <a:lstStyle/>
            <a:p>
              <a:endParaRPr lang="en-US"/>
            </a:p>
          </p:txBody>
        </p:sp>
        <p:sp>
          <p:nvSpPr>
            <p:cNvPr id="1286" name="Rectangle 103"/>
            <p:cNvSpPr>
              <a:spLocks noChangeArrowheads="1"/>
            </p:cNvSpPr>
            <p:nvPr/>
          </p:nvSpPr>
          <p:spPr bwMode="auto">
            <a:xfrm>
              <a:off x="9711948" y="3667136"/>
              <a:ext cx="214313" cy="214308"/>
            </a:xfrm>
            <a:prstGeom prst="rect">
              <a:avLst/>
            </a:prstGeom>
            <a:solidFill>
              <a:srgbClr val="FF0000"/>
            </a:solidFill>
            <a:ln w="25400" algn="ctr">
              <a:noFill/>
              <a:round/>
              <a:headEnd/>
              <a:tailEnd/>
            </a:ln>
          </p:spPr>
          <p:txBody>
            <a:bodyPr/>
            <a:lstStyle/>
            <a:p>
              <a:endParaRPr lang="en-US"/>
            </a:p>
          </p:txBody>
        </p:sp>
        <p:sp>
          <p:nvSpPr>
            <p:cNvPr id="1287" name="Rectangle 104"/>
            <p:cNvSpPr>
              <a:spLocks noChangeArrowheads="1"/>
            </p:cNvSpPr>
            <p:nvPr/>
          </p:nvSpPr>
          <p:spPr bwMode="auto">
            <a:xfrm>
              <a:off x="9979839" y="3667136"/>
              <a:ext cx="214313" cy="214308"/>
            </a:xfrm>
            <a:prstGeom prst="rect">
              <a:avLst/>
            </a:prstGeom>
            <a:solidFill>
              <a:srgbClr val="FF0000"/>
            </a:solidFill>
            <a:ln w="25400" algn="ctr">
              <a:noFill/>
              <a:round/>
              <a:headEnd/>
              <a:tailEnd/>
            </a:ln>
          </p:spPr>
          <p:txBody>
            <a:bodyPr/>
            <a:lstStyle/>
            <a:p>
              <a:endParaRPr lang="en-US"/>
            </a:p>
          </p:txBody>
        </p:sp>
        <p:sp>
          <p:nvSpPr>
            <p:cNvPr id="1288" name="Rectangle 105"/>
            <p:cNvSpPr>
              <a:spLocks noChangeArrowheads="1"/>
            </p:cNvSpPr>
            <p:nvPr/>
          </p:nvSpPr>
          <p:spPr bwMode="auto">
            <a:xfrm>
              <a:off x="10247729" y="3667136"/>
              <a:ext cx="214313" cy="214308"/>
            </a:xfrm>
            <a:prstGeom prst="rect">
              <a:avLst/>
            </a:prstGeom>
            <a:solidFill>
              <a:srgbClr val="FF0000"/>
            </a:solidFill>
            <a:ln w="25400" algn="ctr">
              <a:noFill/>
              <a:round/>
              <a:headEnd/>
              <a:tailEnd/>
            </a:ln>
          </p:spPr>
          <p:txBody>
            <a:bodyPr/>
            <a:lstStyle/>
            <a:p>
              <a:endParaRPr lang="en-US"/>
            </a:p>
          </p:txBody>
        </p:sp>
        <p:sp>
          <p:nvSpPr>
            <p:cNvPr id="1289" name="Rectangle 106"/>
            <p:cNvSpPr>
              <a:spLocks noChangeArrowheads="1"/>
            </p:cNvSpPr>
            <p:nvPr/>
          </p:nvSpPr>
          <p:spPr bwMode="auto">
            <a:xfrm>
              <a:off x="10515620" y="3667136"/>
              <a:ext cx="214313" cy="214308"/>
            </a:xfrm>
            <a:prstGeom prst="rect">
              <a:avLst/>
            </a:prstGeom>
            <a:solidFill>
              <a:srgbClr val="FF0000"/>
            </a:solidFill>
            <a:ln w="25400" algn="ctr">
              <a:noFill/>
              <a:round/>
              <a:headEnd/>
              <a:tailEnd/>
            </a:ln>
          </p:spPr>
          <p:txBody>
            <a:bodyPr/>
            <a:lstStyle/>
            <a:p>
              <a:endParaRPr lang="en-US"/>
            </a:p>
          </p:txBody>
        </p:sp>
        <p:sp>
          <p:nvSpPr>
            <p:cNvPr id="1290" name="Rectangle 107"/>
            <p:cNvSpPr>
              <a:spLocks noChangeArrowheads="1"/>
            </p:cNvSpPr>
            <p:nvPr/>
          </p:nvSpPr>
          <p:spPr bwMode="auto">
            <a:xfrm>
              <a:off x="10783511" y="3667136"/>
              <a:ext cx="214313" cy="214308"/>
            </a:xfrm>
            <a:prstGeom prst="rect">
              <a:avLst/>
            </a:prstGeom>
            <a:solidFill>
              <a:srgbClr val="FF0000"/>
            </a:solidFill>
            <a:ln w="25400" algn="ctr">
              <a:noFill/>
              <a:round/>
              <a:headEnd/>
              <a:tailEnd/>
            </a:ln>
          </p:spPr>
          <p:txBody>
            <a:bodyPr/>
            <a:lstStyle/>
            <a:p>
              <a:endParaRPr lang="en-US"/>
            </a:p>
          </p:txBody>
        </p:sp>
        <p:sp>
          <p:nvSpPr>
            <p:cNvPr id="1291" name="Rectangle 108"/>
            <p:cNvSpPr>
              <a:spLocks noChangeArrowheads="1"/>
            </p:cNvSpPr>
            <p:nvPr/>
          </p:nvSpPr>
          <p:spPr bwMode="auto">
            <a:xfrm>
              <a:off x="11051401" y="3667136"/>
              <a:ext cx="214313" cy="214308"/>
            </a:xfrm>
            <a:prstGeom prst="rect">
              <a:avLst/>
            </a:prstGeom>
            <a:solidFill>
              <a:srgbClr val="FF0000"/>
            </a:solidFill>
            <a:ln w="25400" algn="ctr">
              <a:noFill/>
              <a:round/>
              <a:headEnd/>
              <a:tailEnd/>
            </a:ln>
          </p:spPr>
          <p:txBody>
            <a:bodyPr/>
            <a:lstStyle/>
            <a:p>
              <a:endParaRPr lang="en-US"/>
            </a:p>
          </p:txBody>
        </p:sp>
        <p:grpSp>
          <p:nvGrpSpPr>
            <p:cNvPr id="1292" name="Group 237"/>
            <p:cNvGrpSpPr/>
            <p:nvPr/>
          </p:nvGrpSpPr>
          <p:grpSpPr>
            <a:xfrm>
              <a:off x="9144000" y="4130298"/>
              <a:ext cx="228600" cy="289303"/>
              <a:chOff x="3276600" y="5257799"/>
              <a:chExt cx="228600" cy="289303"/>
            </a:xfrm>
          </p:grpSpPr>
          <p:cxnSp>
            <p:nvCxnSpPr>
              <p:cNvPr id="1315" name="Straight Connector 1314"/>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14" name="Isosceles Triangle 1313"/>
              <p:cNvSpPr/>
              <p:nvPr/>
            </p:nvSpPr>
            <p:spPr bwMode="auto">
              <a:xfrm rot="16200000">
                <a:off x="3314700" y="5356602"/>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293" name="Group 238"/>
            <p:cNvGrpSpPr/>
            <p:nvPr/>
          </p:nvGrpSpPr>
          <p:grpSpPr>
            <a:xfrm>
              <a:off x="9411345" y="4138047"/>
              <a:ext cx="228600" cy="289303"/>
              <a:chOff x="3276600" y="5257799"/>
              <a:chExt cx="228600" cy="289303"/>
            </a:xfrm>
          </p:grpSpPr>
          <p:cxnSp>
            <p:nvCxnSpPr>
              <p:cNvPr id="1313" name="Straight Connector 1312"/>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12" name="Isosceles Triangle 1311"/>
              <p:cNvSpPr/>
              <p:nvPr/>
            </p:nvSpPr>
            <p:spPr bwMode="auto">
              <a:xfrm rot="16200000">
                <a:off x="3314700" y="5356602"/>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294" name="Group 241"/>
            <p:cNvGrpSpPr/>
            <p:nvPr/>
          </p:nvGrpSpPr>
          <p:grpSpPr>
            <a:xfrm>
              <a:off x="9692898" y="4138047"/>
              <a:ext cx="228600" cy="289303"/>
              <a:chOff x="3276600" y="5257799"/>
              <a:chExt cx="228600" cy="289303"/>
            </a:xfrm>
          </p:grpSpPr>
          <p:cxnSp>
            <p:nvCxnSpPr>
              <p:cNvPr id="1311" name="Straight Connector 1310"/>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10" name="Isosceles Triangle 1309"/>
              <p:cNvSpPr/>
              <p:nvPr/>
            </p:nvSpPr>
            <p:spPr bwMode="auto">
              <a:xfrm rot="16200000">
                <a:off x="3314700" y="5356602"/>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295" name="Group 244"/>
            <p:cNvGrpSpPr/>
            <p:nvPr/>
          </p:nvGrpSpPr>
          <p:grpSpPr>
            <a:xfrm>
              <a:off x="9936996" y="4138047"/>
              <a:ext cx="228600" cy="289303"/>
              <a:chOff x="3276600" y="5257799"/>
              <a:chExt cx="228600" cy="289303"/>
            </a:xfrm>
          </p:grpSpPr>
          <p:cxnSp>
            <p:nvCxnSpPr>
              <p:cNvPr id="1309" name="Straight Connector 1308"/>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08" name="Isosceles Triangle 1307"/>
              <p:cNvSpPr/>
              <p:nvPr/>
            </p:nvSpPr>
            <p:spPr bwMode="auto">
              <a:xfrm rot="16200000">
                <a:off x="3314700" y="5356602"/>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296" name="Group 247"/>
            <p:cNvGrpSpPr/>
            <p:nvPr/>
          </p:nvGrpSpPr>
          <p:grpSpPr>
            <a:xfrm>
              <a:off x="10218549" y="4138047"/>
              <a:ext cx="228600" cy="289303"/>
              <a:chOff x="3276600" y="5257799"/>
              <a:chExt cx="228600" cy="289303"/>
            </a:xfrm>
          </p:grpSpPr>
          <p:cxnSp>
            <p:nvCxnSpPr>
              <p:cNvPr id="1307" name="Straight Connector 1306"/>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06" name="Isosceles Triangle 1305"/>
              <p:cNvSpPr/>
              <p:nvPr/>
            </p:nvSpPr>
            <p:spPr bwMode="auto">
              <a:xfrm rot="16200000">
                <a:off x="3314700" y="5356602"/>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297" name="Group 250"/>
            <p:cNvGrpSpPr/>
            <p:nvPr/>
          </p:nvGrpSpPr>
          <p:grpSpPr>
            <a:xfrm>
              <a:off x="10478145" y="4138047"/>
              <a:ext cx="228600" cy="289303"/>
              <a:chOff x="3276600" y="5257799"/>
              <a:chExt cx="228600" cy="289303"/>
            </a:xfrm>
          </p:grpSpPr>
          <p:cxnSp>
            <p:nvCxnSpPr>
              <p:cNvPr id="1305" name="Straight Connector 1304"/>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04" name="Isosceles Triangle 1303"/>
              <p:cNvSpPr/>
              <p:nvPr/>
            </p:nvSpPr>
            <p:spPr bwMode="auto">
              <a:xfrm rot="16200000">
                <a:off x="3314700" y="5356602"/>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298" name="Group 253"/>
            <p:cNvGrpSpPr/>
            <p:nvPr/>
          </p:nvGrpSpPr>
          <p:grpSpPr>
            <a:xfrm>
              <a:off x="10744200" y="4138047"/>
              <a:ext cx="228600" cy="289303"/>
              <a:chOff x="3276600" y="5257799"/>
              <a:chExt cx="228600" cy="289303"/>
            </a:xfrm>
          </p:grpSpPr>
          <p:cxnSp>
            <p:nvCxnSpPr>
              <p:cNvPr id="1303" name="Straight Connector 1302"/>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02" name="Isosceles Triangle 1301"/>
              <p:cNvSpPr/>
              <p:nvPr/>
            </p:nvSpPr>
            <p:spPr bwMode="auto">
              <a:xfrm rot="16200000">
                <a:off x="3314700" y="5356602"/>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299" name="Group 256"/>
            <p:cNvGrpSpPr/>
            <p:nvPr/>
          </p:nvGrpSpPr>
          <p:grpSpPr>
            <a:xfrm>
              <a:off x="11011545" y="4138047"/>
              <a:ext cx="228600" cy="289303"/>
              <a:chOff x="3276600" y="5257799"/>
              <a:chExt cx="228600" cy="289303"/>
            </a:xfrm>
          </p:grpSpPr>
          <p:cxnSp>
            <p:nvCxnSpPr>
              <p:cNvPr id="1301" name="Straight Connector 1300"/>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00" name="Isosceles Triangle 1299"/>
              <p:cNvSpPr/>
              <p:nvPr/>
            </p:nvSpPr>
            <p:spPr bwMode="auto">
              <a:xfrm rot="16200000">
                <a:off x="3314700" y="5356602"/>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grpSp>
        <p:nvGrpSpPr>
          <p:cNvPr id="951" name="Group 950"/>
          <p:cNvGrpSpPr/>
          <p:nvPr/>
        </p:nvGrpSpPr>
        <p:grpSpPr>
          <a:xfrm>
            <a:off x="6248400" y="2057400"/>
            <a:ext cx="2121714" cy="2918848"/>
            <a:chOff x="8763000" y="2438400"/>
            <a:chExt cx="2121714" cy="2918848"/>
          </a:xfrm>
        </p:grpSpPr>
        <p:cxnSp>
          <p:nvCxnSpPr>
            <p:cNvPr id="831" name="Straight Connector 123"/>
            <p:cNvCxnSpPr>
              <a:cxnSpLocks noChangeShapeType="1"/>
              <a:stCxn id="879" idx="2"/>
            </p:cNvCxnSpPr>
            <p:nvPr/>
          </p:nvCxnSpPr>
          <p:spPr bwMode="auto">
            <a:xfrm rot="16200000" flipH="1">
              <a:off x="8286188" y="4340439"/>
              <a:ext cx="1232269" cy="1"/>
            </a:xfrm>
            <a:prstGeom prst="line">
              <a:avLst/>
            </a:prstGeom>
            <a:noFill/>
            <a:ln w="25400" algn="ctr">
              <a:solidFill>
                <a:schemeClr val="tx1"/>
              </a:solidFill>
              <a:round/>
              <a:headEnd/>
              <a:tailEnd/>
            </a:ln>
          </p:spPr>
        </p:cxnSp>
        <p:cxnSp>
          <p:nvCxnSpPr>
            <p:cNvPr id="832" name="Straight Connector 124"/>
            <p:cNvCxnSpPr>
              <a:cxnSpLocks noChangeShapeType="1"/>
              <a:stCxn id="880" idx="2"/>
            </p:cNvCxnSpPr>
            <p:nvPr/>
          </p:nvCxnSpPr>
          <p:spPr bwMode="auto">
            <a:xfrm rot="16200000" flipH="1">
              <a:off x="8560762" y="4333756"/>
              <a:ext cx="1231709" cy="12808"/>
            </a:xfrm>
            <a:prstGeom prst="line">
              <a:avLst/>
            </a:prstGeom>
            <a:noFill/>
            <a:ln w="25400" algn="ctr">
              <a:solidFill>
                <a:schemeClr val="tx1"/>
              </a:solidFill>
              <a:round/>
              <a:headEnd/>
              <a:tailEnd/>
            </a:ln>
          </p:spPr>
        </p:cxnSp>
        <p:cxnSp>
          <p:nvCxnSpPr>
            <p:cNvPr id="833" name="Straight Connector 125"/>
            <p:cNvCxnSpPr>
              <a:cxnSpLocks noChangeShapeType="1"/>
              <a:stCxn id="881" idx="2"/>
            </p:cNvCxnSpPr>
            <p:nvPr/>
          </p:nvCxnSpPr>
          <p:spPr bwMode="auto">
            <a:xfrm rot="16200000" flipH="1">
              <a:off x="8822248" y="4340160"/>
              <a:ext cx="1231710" cy="1"/>
            </a:xfrm>
            <a:prstGeom prst="line">
              <a:avLst/>
            </a:prstGeom>
            <a:noFill/>
            <a:ln w="25400" algn="ctr">
              <a:solidFill>
                <a:schemeClr val="tx1"/>
              </a:solidFill>
              <a:round/>
              <a:headEnd/>
              <a:tailEnd/>
            </a:ln>
          </p:spPr>
        </p:cxnSp>
        <p:cxnSp>
          <p:nvCxnSpPr>
            <p:cNvPr id="834" name="Straight Connector 126"/>
            <p:cNvCxnSpPr>
              <a:cxnSpLocks noChangeShapeType="1"/>
              <a:stCxn id="882" idx="2"/>
            </p:cNvCxnSpPr>
            <p:nvPr/>
          </p:nvCxnSpPr>
          <p:spPr bwMode="auto">
            <a:xfrm rot="16200000" flipH="1">
              <a:off x="9090697" y="4339602"/>
              <a:ext cx="1231710" cy="1118"/>
            </a:xfrm>
            <a:prstGeom prst="line">
              <a:avLst/>
            </a:prstGeom>
            <a:noFill/>
            <a:ln w="25400" algn="ctr">
              <a:solidFill>
                <a:schemeClr val="tx1"/>
              </a:solidFill>
              <a:round/>
              <a:headEnd/>
              <a:tailEnd/>
            </a:ln>
          </p:spPr>
        </p:cxnSp>
        <p:cxnSp>
          <p:nvCxnSpPr>
            <p:cNvPr id="835" name="Straight Connector 127"/>
            <p:cNvCxnSpPr>
              <a:cxnSpLocks noChangeShapeType="1"/>
              <a:stCxn id="883" idx="2"/>
            </p:cNvCxnSpPr>
            <p:nvPr/>
          </p:nvCxnSpPr>
          <p:spPr bwMode="auto">
            <a:xfrm rot="5400000">
              <a:off x="9357193" y="4339883"/>
              <a:ext cx="1232269" cy="1115"/>
            </a:xfrm>
            <a:prstGeom prst="line">
              <a:avLst/>
            </a:prstGeom>
            <a:noFill/>
            <a:ln w="25400" algn="ctr">
              <a:solidFill>
                <a:schemeClr val="tx1"/>
              </a:solidFill>
              <a:round/>
              <a:headEnd/>
              <a:tailEnd/>
            </a:ln>
          </p:spPr>
        </p:cxnSp>
        <p:cxnSp>
          <p:nvCxnSpPr>
            <p:cNvPr id="836" name="Straight Connector 128"/>
            <p:cNvCxnSpPr>
              <a:cxnSpLocks noChangeShapeType="1"/>
              <a:stCxn id="884" idx="2"/>
            </p:cNvCxnSpPr>
            <p:nvPr/>
          </p:nvCxnSpPr>
          <p:spPr bwMode="auto">
            <a:xfrm rot="16200000" flipH="1">
              <a:off x="9631765" y="4334316"/>
              <a:ext cx="1231710" cy="11690"/>
            </a:xfrm>
            <a:prstGeom prst="line">
              <a:avLst/>
            </a:prstGeom>
            <a:noFill/>
            <a:ln w="25400" algn="ctr">
              <a:solidFill>
                <a:schemeClr val="tx1"/>
              </a:solidFill>
              <a:round/>
              <a:headEnd/>
              <a:tailEnd/>
            </a:ln>
          </p:spPr>
        </p:cxnSp>
        <p:cxnSp>
          <p:nvCxnSpPr>
            <p:cNvPr id="837" name="Straight Connector 129"/>
            <p:cNvCxnSpPr>
              <a:cxnSpLocks noChangeShapeType="1"/>
              <a:stCxn id="885" idx="2"/>
            </p:cNvCxnSpPr>
            <p:nvPr/>
          </p:nvCxnSpPr>
          <p:spPr bwMode="auto">
            <a:xfrm rot="5400000">
              <a:off x="9893254" y="4339603"/>
              <a:ext cx="1231709" cy="1114"/>
            </a:xfrm>
            <a:prstGeom prst="line">
              <a:avLst/>
            </a:prstGeom>
            <a:noFill/>
            <a:ln w="25400" algn="ctr">
              <a:solidFill>
                <a:schemeClr val="tx1"/>
              </a:solidFill>
              <a:round/>
              <a:headEnd/>
              <a:tailEnd/>
            </a:ln>
          </p:spPr>
        </p:cxnSp>
        <p:cxnSp>
          <p:nvCxnSpPr>
            <p:cNvPr id="838" name="Straight Connector 130"/>
            <p:cNvCxnSpPr>
              <a:cxnSpLocks noChangeShapeType="1"/>
              <a:stCxn id="886" idx="2"/>
            </p:cNvCxnSpPr>
            <p:nvPr/>
          </p:nvCxnSpPr>
          <p:spPr bwMode="auto">
            <a:xfrm rot="16200000" flipH="1">
              <a:off x="10161701" y="4340160"/>
              <a:ext cx="1231710" cy="1"/>
            </a:xfrm>
            <a:prstGeom prst="line">
              <a:avLst/>
            </a:prstGeom>
            <a:noFill/>
            <a:ln w="25400" algn="ctr">
              <a:solidFill>
                <a:schemeClr val="tx1"/>
              </a:solidFill>
              <a:round/>
              <a:headEnd/>
              <a:tailEnd/>
            </a:ln>
          </p:spPr>
        </p:cxnSp>
        <p:cxnSp>
          <p:nvCxnSpPr>
            <p:cNvPr id="839" name="Straight Connector 115"/>
            <p:cNvCxnSpPr>
              <a:cxnSpLocks noChangeShapeType="1"/>
            </p:cNvCxnSpPr>
            <p:nvPr/>
          </p:nvCxnSpPr>
          <p:spPr bwMode="auto">
            <a:xfrm rot="5400000">
              <a:off x="8339207" y="3054595"/>
              <a:ext cx="1125115" cy="1117"/>
            </a:xfrm>
            <a:prstGeom prst="line">
              <a:avLst/>
            </a:prstGeom>
            <a:noFill/>
            <a:ln w="25400" algn="ctr">
              <a:solidFill>
                <a:schemeClr val="tx1"/>
              </a:solidFill>
              <a:round/>
              <a:headEnd/>
              <a:tailEnd/>
            </a:ln>
          </p:spPr>
        </p:cxnSp>
        <p:cxnSp>
          <p:nvCxnSpPr>
            <p:cNvPr id="840" name="Straight Connector 116"/>
            <p:cNvCxnSpPr>
              <a:cxnSpLocks noChangeShapeType="1"/>
            </p:cNvCxnSpPr>
            <p:nvPr/>
          </p:nvCxnSpPr>
          <p:spPr bwMode="auto">
            <a:xfrm rot="5400000">
              <a:off x="8619904" y="3054036"/>
              <a:ext cx="1125115" cy="1117"/>
            </a:xfrm>
            <a:prstGeom prst="line">
              <a:avLst/>
            </a:prstGeom>
            <a:noFill/>
            <a:ln w="25400" algn="ctr">
              <a:solidFill>
                <a:schemeClr val="tx1"/>
              </a:solidFill>
              <a:round/>
              <a:headEnd/>
              <a:tailEnd/>
            </a:ln>
          </p:spPr>
        </p:cxnSp>
        <p:cxnSp>
          <p:nvCxnSpPr>
            <p:cNvPr id="841" name="Straight Connector 117"/>
            <p:cNvCxnSpPr>
              <a:cxnSpLocks noChangeShapeType="1"/>
            </p:cNvCxnSpPr>
            <p:nvPr/>
          </p:nvCxnSpPr>
          <p:spPr bwMode="auto">
            <a:xfrm rot="5400000">
              <a:off x="8874989" y="3054036"/>
              <a:ext cx="1125115" cy="1117"/>
            </a:xfrm>
            <a:prstGeom prst="line">
              <a:avLst/>
            </a:prstGeom>
            <a:noFill/>
            <a:ln w="25400" algn="ctr">
              <a:solidFill>
                <a:schemeClr val="tx1"/>
              </a:solidFill>
              <a:round/>
              <a:headEnd/>
              <a:tailEnd/>
            </a:ln>
          </p:spPr>
        </p:cxnSp>
        <p:cxnSp>
          <p:nvCxnSpPr>
            <p:cNvPr id="842" name="Straight Connector 118"/>
            <p:cNvCxnSpPr>
              <a:cxnSpLocks noChangeShapeType="1"/>
            </p:cNvCxnSpPr>
            <p:nvPr/>
          </p:nvCxnSpPr>
          <p:spPr bwMode="auto">
            <a:xfrm rot="5400000">
              <a:off x="9143996" y="3054036"/>
              <a:ext cx="1125115" cy="1117"/>
            </a:xfrm>
            <a:prstGeom prst="line">
              <a:avLst/>
            </a:prstGeom>
            <a:noFill/>
            <a:ln w="25400" algn="ctr">
              <a:solidFill>
                <a:schemeClr val="tx1"/>
              </a:solidFill>
              <a:round/>
              <a:headEnd/>
              <a:tailEnd/>
            </a:ln>
          </p:spPr>
        </p:cxnSp>
        <p:cxnSp>
          <p:nvCxnSpPr>
            <p:cNvPr id="843" name="Straight Connector 119"/>
            <p:cNvCxnSpPr>
              <a:cxnSpLocks noChangeShapeType="1"/>
            </p:cNvCxnSpPr>
            <p:nvPr/>
          </p:nvCxnSpPr>
          <p:spPr bwMode="auto">
            <a:xfrm rot="5400000">
              <a:off x="9409654" y="3054595"/>
              <a:ext cx="1125115" cy="1117"/>
            </a:xfrm>
            <a:prstGeom prst="line">
              <a:avLst/>
            </a:prstGeom>
            <a:noFill/>
            <a:ln w="25400" algn="ctr">
              <a:solidFill>
                <a:schemeClr val="tx1"/>
              </a:solidFill>
              <a:round/>
              <a:headEnd/>
              <a:tailEnd/>
            </a:ln>
          </p:spPr>
        </p:cxnSp>
        <p:cxnSp>
          <p:nvCxnSpPr>
            <p:cNvPr id="844" name="Straight Connector 120"/>
            <p:cNvCxnSpPr>
              <a:cxnSpLocks noChangeShapeType="1"/>
            </p:cNvCxnSpPr>
            <p:nvPr/>
          </p:nvCxnSpPr>
          <p:spPr bwMode="auto">
            <a:xfrm rot="5400000">
              <a:off x="9690350" y="3054036"/>
              <a:ext cx="1125115" cy="1117"/>
            </a:xfrm>
            <a:prstGeom prst="line">
              <a:avLst/>
            </a:prstGeom>
            <a:noFill/>
            <a:ln w="25400" algn="ctr">
              <a:solidFill>
                <a:schemeClr val="tx1"/>
              </a:solidFill>
              <a:round/>
              <a:headEnd/>
              <a:tailEnd/>
            </a:ln>
          </p:spPr>
        </p:cxnSp>
        <p:cxnSp>
          <p:nvCxnSpPr>
            <p:cNvPr id="845" name="Straight Connector 121"/>
            <p:cNvCxnSpPr>
              <a:cxnSpLocks noChangeShapeType="1"/>
            </p:cNvCxnSpPr>
            <p:nvPr/>
          </p:nvCxnSpPr>
          <p:spPr bwMode="auto">
            <a:xfrm rot="5400000">
              <a:off x="9945435" y="3054036"/>
              <a:ext cx="1125115" cy="1117"/>
            </a:xfrm>
            <a:prstGeom prst="line">
              <a:avLst/>
            </a:prstGeom>
            <a:noFill/>
            <a:ln w="25400" algn="ctr">
              <a:solidFill>
                <a:schemeClr val="tx1"/>
              </a:solidFill>
              <a:round/>
              <a:headEnd/>
              <a:tailEnd/>
            </a:ln>
          </p:spPr>
        </p:cxnSp>
        <p:cxnSp>
          <p:nvCxnSpPr>
            <p:cNvPr id="846" name="Straight Connector 122"/>
            <p:cNvCxnSpPr>
              <a:cxnSpLocks noChangeShapeType="1"/>
            </p:cNvCxnSpPr>
            <p:nvPr/>
          </p:nvCxnSpPr>
          <p:spPr bwMode="auto">
            <a:xfrm rot="5400000">
              <a:off x="10214442" y="3054036"/>
              <a:ext cx="1125115" cy="1117"/>
            </a:xfrm>
            <a:prstGeom prst="line">
              <a:avLst/>
            </a:prstGeom>
            <a:noFill/>
            <a:ln w="25400" algn="ctr">
              <a:solidFill>
                <a:schemeClr val="tx1"/>
              </a:solidFill>
              <a:round/>
              <a:headEnd/>
              <a:tailEnd/>
            </a:ln>
          </p:spPr>
        </p:cxnSp>
        <p:sp>
          <p:nvSpPr>
            <p:cNvPr id="847" name="Rectangle 846"/>
            <p:cNvSpPr/>
            <p:nvPr/>
          </p:nvSpPr>
          <p:spPr bwMode="auto">
            <a:xfrm>
              <a:off x="8795167"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48" name="Rectangle 847"/>
            <p:cNvSpPr/>
            <p:nvPr/>
          </p:nvSpPr>
          <p:spPr bwMode="auto">
            <a:xfrm>
              <a:off x="9063057"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49" name="Rectangle 848"/>
            <p:cNvSpPr/>
            <p:nvPr/>
          </p:nvSpPr>
          <p:spPr bwMode="auto">
            <a:xfrm>
              <a:off x="9330948"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50" name="Rectangle 849"/>
            <p:cNvSpPr/>
            <p:nvPr/>
          </p:nvSpPr>
          <p:spPr bwMode="auto">
            <a:xfrm>
              <a:off x="9598839"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51" name="Rectangle 850"/>
            <p:cNvSpPr/>
            <p:nvPr/>
          </p:nvSpPr>
          <p:spPr bwMode="auto">
            <a:xfrm>
              <a:off x="9866729"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52" name="Rectangle 851"/>
            <p:cNvSpPr/>
            <p:nvPr/>
          </p:nvSpPr>
          <p:spPr bwMode="auto">
            <a:xfrm>
              <a:off x="10134620"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53" name="Rectangle 852"/>
            <p:cNvSpPr/>
            <p:nvPr/>
          </p:nvSpPr>
          <p:spPr bwMode="auto">
            <a:xfrm>
              <a:off x="10402511"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54" name="Rectangle 853"/>
            <p:cNvSpPr/>
            <p:nvPr/>
          </p:nvSpPr>
          <p:spPr bwMode="auto">
            <a:xfrm>
              <a:off x="10670401"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55" name="Rectangle 27"/>
            <p:cNvSpPr>
              <a:spLocks noChangeArrowheads="1"/>
            </p:cNvSpPr>
            <p:nvPr/>
          </p:nvSpPr>
          <p:spPr bwMode="auto">
            <a:xfrm>
              <a:off x="8795167" y="2706345"/>
              <a:ext cx="214313" cy="214308"/>
            </a:xfrm>
            <a:prstGeom prst="rect">
              <a:avLst/>
            </a:prstGeom>
            <a:solidFill>
              <a:srgbClr val="FF0000"/>
            </a:solidFill>
            <a:ln w="25400" algn="ctr">
              <a:noFill/>
              <a:round/>
              <a:headEnd/>
              <a:tailEnd/>
            </a:ln>
          </p:spPr>
          <p:txBody>
            <a:bodyPr/>
            <a:lstStyle/>
            <a:p>
              <a:endParaRPr lang="en-US"/>
            </a:p>
          </p:txBody>
        </p:sp>
        <p:sp>
          <p:nvSpPr>
            <p:cNvPr id="856" name="Rectangle 28"/>
            <p:cNvSpPr>
              <a:spLocks noChangeArrowheads="1"/>
            </p:cNvSpPr>
            <p:nvPr/>
          </p:nvSpPr>
          <p:spPr bwMode="auto">
            <a:xfrm>
              <a:off x="9063057" y="2706345"/>
              <a:ext cx="214313" cy="214308"/>
            </a:xfrm>
            <a:prstGeom prst="rect">
              <a:avLst/>
            </a:prstGeom>
            <a:solidFill>
              <a:srgbClr val="FF0000"/>
            </a:solidFill>
            <a:ln w="25400" algn="ctr">
              <a:noFill/>
              <a:round/>
              <a:headEnd/>
              <a:tailEnd/>
            </a:ln>
          </p:spPr>
          <p:txBody>
            <a:bodyPr/>
            <a:lstStyle/>
            <a:p>
              <a:endParaRPr lang="en-US"/>
            </a:p>
          </p:txBody>
        </p:sp>
        <p:sp>
          <p:nvSpPr>
            <p:cNvPr id="857" name="Rectangle 29"/>
            <p:cNvSpPr>
              <a:spLocks noChangeArrowheads="1"/>
            </p:cNvSpPr>
            <p:nvPr/>
          </p:nvSpPr>
          <p:spPr bwMode="auto">
            <a:xfrm>
              <a:off x="9330948" y="2706345"/>
              <a:ext cx="214313" cy="214308"/>
            </a:xfrm>
            <a:prstGeom prst="rect">
              <a:avLst/>
            </a:prstGeom>
            <a:solidFill>
              <a:srgbClr val="FF0000"/>
            </a:solidFill>
            <a:ln w="25400" algn="ctr">
              <a:noFill/>
              <a:round/>
              <a:headEnd/>
              <a:tailEnd/>
            </a:ln>
          </p:spPr>
          <p:txBody>
            <a:bodyPr/>
            <a:lstStyle/>
            <a:p>
              <a:endParaRPr lang="en-US"/>
            </a:p>
          </p:txBody>
        </p:sp>
        <p:sp>
          <p:nvSpPr>
            <p:cNvPr id="858" name="Rectangle 30"/>
            <p:cNvSpPr>
              <a:spLocks noChangeArrowheads="1"/>
            </p:cNvSpPr>
            <p:nvPr/>
          </p:nvSpPr>
          <p:spPr bwMode="auto">
            <a:xfrm>
              <a:off x="9598839" y="2706345"/>
              <a:ext cx="214313" cy="214308"/>
            </a:xfrm>
            <a:prstGeom prst="rect">
              <a:avLst/>
            </a:prstGeom>
            <a:solidFill>
              <a:srgbClr val="FF0000"/>
            </a:solidFill>
            <a:ln w="25400" algn="ctr">
              <a:noFill/>
              <a:round/>
              <a:headEnd/>
              <a:tailEnd/>
            </a:ln>
          </p:spPr>
          <p:txBody>
            <a:bodyPr/>
            <a:lstStyle/>
            <a:p>
              <a:endParaRPr lang="en-US"/>
            </a:p>
          </p:txBody>
        </p:sp>
        <p:sp>
          <p:nvSpPr>
            <p:cNvPr id="859" name="Rectangle 31"/>
            <p:cNvSpPr>
              <a:spLocks noChangeArrowheads="1"/>
            </p:cNvSpPr>
            <p:nvPr/>
          </p:nvSpPr>
          <p:spPr bwMode="auto">
            <a:xfrm>
              <a:off x="9866729" y="2706345"/>
              <a:ext cx="214313" cy="214308"/>
            </a:xfrm>
            <a:prstGeom prst="rect">
              <a:avLst/>
            </a:prstGeom>
            <a:solidFill>
              <a:srgbClr val="FF0000"/>
            </a:solidFill>
            <a:ln w="25400" algn="ctr">
              <a:noFill/>
              <a:round/>
              <a:headEnd/>
              <a:tailEnd/>
            </a:ln>
          </p:spPr>
          <p:txBody>
            <a:bodyPr/>
            <a:lstStyle/>
            <a:p>
              <a:endParaRPr lang="en-US"/>
            </a:p>
          </p:txBody>
        </p:sp>
        <p:sp>
          <p:nvSpPr>
            <p:cNvPr id="860" name="Rectangle 32"/>
            <p:cNvSpPr>
              <a:spLocks noChangeArrowheads="1"/>
            </p:cNvSpPr>
            <p:nvPr/>
          </p:nvSpPr>
          <p:spPr bwMode="auto">
            <a:xfrm>
              <a:off x="10134620" y="2706345"/>
              <a:ext cx="214313" cy="214308"/>
            </a:xfrm>
            <a:prstGeom prst="rect">
              <a:avLst/>
            </a:prstGeom>
            <a:solidFill>
              <a:srgbClr val="FF0000"/>
            </a:solidFill>
            <a:ln w="25400" algn="ctr">
              <a:noFill/>
              <a:round/>
              <a:headEnd/>
              <a:tailEnd/>
            </a:ln>
          </p:spPr>
          <p:txBody>
            <a:bodyPr/>
            <a:lstStyle/>
            <a:p>
              <a:endParaRPr lang="en-US"/>
            </a:p>
          </p:txBody>
        </p:sp>
        <p:sp>
          <p:nvSpPr>
            <p:cNvPr id="861" name="Rectangle 33"/>
            <p:cNvSpPr>
              <a:spLocks noChangeArrowheads="1"/>
            </p:cNvSpPr>
            <p:nvPr/>
          </p:nvSpPr>
          <p:spPr bwMode="auto">
            <a:xfrm>
              <a:off x="10402511" y="2706345"/>
              <a:ext cx="214313" cy="214308"/>
            </a:xfrm>
            <a:prstGeom prst="rect">
              <a:avLst/>
            </a:prstGeom>
            <a:solidFill>
              <a:srgbClr val="FF0000"/>
            </a:solidFill>
            <a:ln w="25400" algn="ctr">
              <a:noFill/>
              <a:round/>
              <a:headEnd/>
              <a:tailEnd/>
            </a:ln>
          </p:spPr>
          <p:txBody>
            <a:bodyPr/>
            <a:lstStyle/>
            <a:p>
              <a:endParaRPr lang="en-US"/>
            </a:p>
          </p:txBody>
        </p:sp>
        <p:sp>
          <p:nvSpPr>
            <p:cNvPr id="862" name="Rectangle 34"/>
            <p:cNvSpPr>
              <a:spLocks noChangeArrowheads="1"/>
            </p:cNvSpPr>
            <p:nvPr/>
          </p:nvSpPr>
          <p:spPr bwMode="auto">
            <a:xfrm>
              <a:off x="10670401" y="2706345"/>
              <a:ext cx="214313" cy="214308"/>
            </a:xfrm>
            <a:prstGeom prst="rect">
              <a:avLst/>
            </a:prstGeom>
            <a:solidFill>
              <a:srgbClr val="FF0000"/>
            </a:solidFill>
            <a:ln w="25400" algn="ctr">
              <a:noFill/>
              <a:round/>
              <a:headEnd/>
              <a:tailEnd/>
            </a:ln>
          </p:spPr>
          <p:txBody>
            <a:bodyPr/>
            <a:lstStyle/>
            <a:p>
              <a:endParaRPr lang="en-US"/>
            </a:p>
          </p:txBody>
        </p:sp>
        <p:sp>
          <p:nvSpPr>
            <p:cNvPr id="863" name="Rectangle 35"/>
            <p:cNvSpPr>
              <a:spLocks noChangeArrowheads="1"/>
            </p:cNvSpPr>
            <p:nvPr/>
          </p:nvSpPr>
          <p:spPr bwMode="auto">
            <a:xfrm>
              <a:off x="8795167" y="2974229"/>
              <a:ext cx="214313" cy="214308"/>
            </a:xfrm>
            <a:prstGeom prst="rect">
              <a:avLst/>
            </a:prstGeom>
            <a:solidFill>
              <a:srgbClr val="FF0000"/>
            </a:solidFill>
            <a:ln w="25400" algn="ctr">
              <a:noFill/>
              <a:round/>
              <a:headEnd/>
              <a:tailEnd/>
            </a:ln>
          </p:spPr>
          <p:txBody>
            <a:bodyPr/>
            <a:lstStyle/>
            <a:p>
              <a:endParaRPr lang="en-US"/>
            </a:p>
          </p:txBody>
        </p:sp>
        <p:sp>
          <p:nvSpPr>
            <p:cNvPr id="864" name="Rectangle 36"/>
            <p:cNvSpPr>
              <a:spLocks noChangeArrowheads="1"/>
            </p:cNvSpPr>
            <p:nvPr/>
          </p:nvSpPr>
          <p:spPr bwMode="auto">
            <a:xfrm>
              <a:off x="9063057" y="2974229"/>
              <a:ext cx="214313" cy="214308"/>
            </a:xfrm>
            <a:prstGeom prst="rect">
              <a:avLst/>
            </a:prstGeom>
            <a:solidFill>
              <a:srgbClr val="FF0000"/>
            </a:solidFill>
            <a:ln w="25400" algn="ctr">
              <a:noFill/>
              <a:round/>
              <a:headEnd/>
              <a:tailEnd/>
            </a:ln>
          </p:spPr>
          <p:txBody>
            <a:bodyPr/>
            <a:lstStyle/>
            <a:p>
              <a:endParaRPr lang="en-US"/>
            </a:p>
          </p:txBody>
        </p:sp>
        <p:sp>
          <p:nvSpPr>
            <p:cNvPr id="865" name="Rectangle 37"/>
            <p:cNvSpPr>
              <a:spLocks noChangeArrowheads="1"/>
            </p:cNvSpPr>
            <p:nvPr/>
          </p:nvSpPr>
          <p:spPr bwMode="auto">
            <a:xfrm>
              <a:off x="9330948" y="2974229"/>
              <a:ext cx="214313" cy="214308"/>
            </a:xfrm>
            <a:prstGeom prst="rect">
              <a:avLst/>
            </a:prstGeom>
            <a:solidFill>
              <a:srgbClr val="FF0000"/>
            </a:solidFill>
            <a:ln w="25400" algn="ctr">
              <a:noFill/>
              <a:round/>
              <a:headEnd/>
              <a:tailEnd/>
            </a:ln>
          </p:spPr>
          <p:txBody>
            <a:bodyPr/>
            <a:lstStyle/>
            <a:p>
              <a:endParaRPr lang="en-US"/>
            </a:p>
          </p:txBody>
        </p:sp>
        <p:sp>
          <p:nvSpPr>
            <p:cNvPr id="866" name="Rectangle 38"/>
            <p:cNvSpPr>
              <a:spLocks noChangeArrowheads="1"/>
            </p:cNvSpPr>
            <p:nvPr/>
          </p:nvSpPr>
          <p:spPr bwMode="auto">
            <a:xfrm>
              <a:off x="9598839" y="2974229"/>
              <a:ext cx="214313" cy="214308"/>
            </a:xfrm>
            <a:prstGeom prst="rect">
              <a:avLst/>
            </a:prstGeom>
            <a:solidFill>
              <a:srgbClr val="FF0000"/>
            </a:solidFill>
            <a:ln w="25400" algn="ctr">
              <a:noFill/>
              <a:round/>
              <a:headEnd/>
              <a:tailEnd/>
            </a:ln>
          </p:spPr>
          <p:txBody>
            <a:bodyPr/>
            <a:lstStyle/>
            <a:p>
              <a:endParaRPr lang="en-US"/>
            </a:p>
          </p:txBody>
        </p:sp>
        <p:sp>
          <p:nvSpPr>
            <p:cNvPr id="867" name="Rectangle 39"/>
            <p:cNvSpPr>
              <a:spLocks noChangeArrowheads="1"/>
            </p:cNvSpPr>
            <p:nvPr/>
          </p:nvSpPr>
          <p:spPr bwMode="auto">
            <a:xfrm>
              <a:off x="9866729" y="2974229"/>
              <a:ext cx="214313" cy="214308"/>
            </a:xfrm>
            <a:prstGeom prst="rect">
              <a:avLst/>
            </a:prstGeom>
            <a:solidFill>
              <a:srgbClr val="FF0000"/>
            </a:solidFill>
            <a:ln w="25400" algn="ctr">
              <a:noFill/>
              <a:round/>
              <a:headEnd/>
              <a:tailEnd/>
            </a:ln>
          </p:spPr>
          <p:txBody>
            <a:bodyPr/>
            <a:lstStyle/>
            <a:p>
              <a:endParaRPr lang="en-US"/>
            </a:p>
          </p:txBody>
        </p:sp>
        <p:sp>
          <p:nvSpPr>
            <p:cNvPr id="868" name="Rectangle 40"/>
            <p:cNvSpPr>
              <a:spLocks noChangeArrowheads="1"/>
            </p:cNvSpPr>
            <p:nvPr/>
          </p:nvSpPr>
          <p:spPr bwMode="auto">
            <a:xfrm>
              <a:off x="10134620" y="2974229"/>
              <a:ext cx="214313" cy="214308"/>
            </a:xfrm>
            <a:prstGeom prst="rect">
              <a:avLst/>
            </a:prstGeom>
            <a:solidFill>
              <a:srgbClr val="FF0000"/>
            </a:solidFill>
            <a:ln w="25400" algn="ctr">
              <a:noFill/>
              <a:round/>
              <a:headEnd/>
              <a:tailEnd/>
            </a:ln>
          </p:spPr>
          <p:txBody>
            <a:bodyPr/>
            <a:lstStyle/>
            <a:p>
              <a:endParaRPr lang="en-US"/>
            </a:p>
          </p:txBody>
        </p:sp>
        <p:sp>
          <p:nvSpPr>
            <p:cNvPr id="869" name="Rectangle 41"/>
            <p:cNvSpPr>
              <a:spLocks noChangeArrowheads="1"/>
            </p:cNvSpPr>
            <p:nvPr/>
          </p:nvSpPr>
          <p:spPr bwMode="auto">
            <a:xfrm>
              <a:off x="10402511" y="2974229"/>
              <a:ext cx="214313" cy="214308"/>
            </a:xfrm>
            <a:prstGeom prst="rect">
              <a:avLst/>
            </a:prstGeom>
            <a:solidFill>
              <a:srgbClr val="FF0000"/>
            </a:solidFill>
            <a:ln w="25400" algn="ctr">
              <a:noFill/>
              <a:round/>
              <a:headEnd/>
              <a:tailEnd/>
            </a:ln>
          </p:spPr>
          <p:txBody>
            <a:bodyPr/>
            <a:lstStyle/>
            <a:p>
              <a:endParaRPr lang="en-US"/>
            </a:p>
          </p:txBody>
        </p:sp>
        <p:sp>
          <p:nvSpPr>
            <p:cNvPr id="870" name="Rectangle 42"/>
            <p:cNvSpPr>
              <a:spLocks noChangeArrowheads="1"/>
            </p:cNvSpPr>
            <p:nvPr/>
          </p:nvSpPr>
          <p:spPr bwMode="auto">
            <a:xfrm>
              <a:off x="10670401" y="2974229"/>
              <a:ext cx="214313" cy="214308"/>
            </a:xfrm>
            <a:prstGeom prst="rect">
              <a:avLst/>
            </a:prstGeom>
            <a:solidFill>
              <a:srgbClr val="FF0000"/>
            </a:solidFill>
            <a:ln w="25400" algn="ctr">
              <a:noFill/>
              <a:round/>
              <a:headEnd/>
              <a:tailEnd/>
            </a:ln>
          </p:spPr>
          <p:txBody>
            <a:bodyPr/>
            <a:lstStyle/>
            <a:p>
              <a:endParaRPr lang="en-US"/>
            </a:p>
          </p:txBody>
        </p:sp>
        <p:sp>
          <p:nvSpPr>
            <p:cNvPr id="871" name="Rectangle 43"/>
            <p:cNvSpPr>
              <a:spLocks noChangeArrowheads="1"/>
            </p:cNvSpPr>
            <p:nvPr/>
          </p:nvSpPr>
          <p:spPr bwMode="auto">
            <a:xfrm>
              <a:off x="8795167" y="3242114"/>
              <a:ext cx="214313" cy="214308"/>
            </a:xfrm>
            <a:prstGeom prst="rect">
              <a:avLst/>
            </a:prstGeom>
            <a:solidFill>
              <a:srgbClr val="FF0000"/>
            </a:solidFill>
            <a:ln w="25400" algn="ctr">
              <a:noFill/>
              <a:round/>
              <a:headEnd/>
              <a:tailEnd/>
            </a:ln>
          </p:spPr>
          <p:txBody>
            <a:bodyPr/>
            <a:lstStyle/>
            <a:p>
              <a:endParaRPr lang="en-US"/>
            </a:p>
          </p:txBody>
        </p:sp>
        <p:sp>
          <p:nvSpPr>
            <p:cNvPr id="872" name="Rectangle 44"/>
            <p:cNvSpPr>
              <a:spLocks noChangeArrowheads="1"/>
            </p:cNvSpPr>
            <p:nvPr/>
          </p:nvSpPr>
          <p:spPr bwMode="auto">
            <a:xfrm>
              <a:off x="9063057" y="3242114"/>
              <a:ext cx="214313" cy="214308"/>
            </a:xfrm>
            <a:prstGeom prst="rect">
              <a:avLst/>
            </a:prstGeom>
            <a:solidFill>
              <a:srgbClr val="FF0000"/>
            </a:solidFill>
            <a:ln w="25400" algn="ctr">
              <a:noFill/>
              <a:round/>
              <a:headEnd/>
              <a:tailEnd/>
            </a:ln>
          </p:spPr>
          <p:txBody>
            <a:bodyPr/>
            <a:lstStyle/>
            <a:p>
              <a:endParaRPr lang="en-US"/>
            </a:p>
          </p:txBody>
        </p:sp>
        <p:sp>
          <p:nvSpPr>
            <p:cNvPr id="873" name="Rectangle 45"/>
            <p:cNvSpPr>
              <a:spLocks noChangeArrowheads="1"/>
            </p:cNvSpPr>
            <p:nvPr/>
          </p:nvSpPr>
          <p:spPr bwMode="auto">
            <a:xfrm>
              <a:off x="9330948" y="3242114"/>
              <a:ext cx="214313" cy="214308"/>
            </a:xfrm>
            <a:prstGeom prst="rect">
              <a:avLst/>
            </a:prstGeom>
            <a:solidFill>
              <a:srgbClr val="FF0000"/>
            </a:solidFill>
            <a:ln w="25400" algn="ctr">
              <a:noFill/>
              <a:round/>
              <a:headEnd/>
              <a:tailEnd/>
            </a:ln>
          </p:spPr>
          <p:txBody>
            <a:bodyPr/>
            <a:lstStyle/>
            <a:p>
              <a:endParaRPr lang="en-US"/>
            </a:p>
          </p:txBody>
        </p:sp>
        <p:sp>
          <p:nvSpPr>
            <p:cNvPr id="874" name="Rectangle 46"/>
            <p:cNvSpPr>
              <a:spLocks noChangeArrowheads="1"/>
            </p:cNvSpPr>
            <p:nvPr/>
          </p:nvSpPr>
          <p:spPr bwMode="auto">
            <a:xfrm>
              <a:off x="9598839" y="3242114"/>
              <a:ext cx="214313" cy="214308"/>
            </a:xfrm>
            <a:prstGeom prst="rect">
              <a:avLst/>
            </a:prstGeom>
            <a:solidFill>
              <a:srgbClr val="FF0000"/>
            </a:solidFill>
            <a:ln w="25400" algn="ctr">
              <a:noFill/>
              <a:round/>
              <a:headEnd/>
              <a:tailEnd/>
            </a:ln>
          </p:spPr>
          <p:txBody>
            <a:bodyPr/>
            <a:lstStyle/>
            <a:p>
              <a:endParaRPr lang="en-US"/>
            </a:p>
          </p:txBody>
        </p:sp>
        <p:sp>
          <p:nvSpPr>
            <p:cNvPr id="875" name="Rectangle 47"/>
            <p:cNvSpPr>
              <a:spLocks noChangeArrowheads="1"/>
            </p:cNvSpPr>
            <p:nvPr/>
          </p:nvSpPr>
          <p:spPr bwMode="auto">
            <a:xfrm>
              <a:off x="9866729" y="3242114"/>
              <a:ext cx="214313" cy="214308"/>
            </a:xfrm>
            <a:prstGeom prst="rect">
              <a:avLst/>
            </a:prstGeom>
            <a:solidFill>
              <a:srgbClr val="FF0000"/>
            </a:solidFill>
            <a:ln w="25400" algn="ctr">
              <a:noFill/>
              <a:round/>
              <a:headEnd/>
              <a:tailEnd/>
            </a:ln>
          </p:spPr>
          <p:txBody>
            <a:bodyPr/>
            <a:lstStyle/>
            <a:p>
              <a:endParaRPr lang="en-US"/>
            </a:p>
          </p:txBody>
        </p:sp>
        <p:sp>
          <p:nvSpPr>
            <p:cNvPr id="876" name="Rectangle 48"/>
            <p:cNvSpPr>
              <a:spLocks noChangeArrowheads="1"/>
            </p:cNvSpPr>
            <p:nvPr/>
          </p:nvSpPr>
          <p:spPr bwMode="auto">
            <a:xfrm>
              <a:off x="10134620" y="3242114"/>
              <a:ext cx="214313" cy="214308"/>
            </a:xfrm>
            <a:prstGeom prst="rect">
              <a:avLst/>
            </a:prstGeom>
            <a:solidFill>
              <a:srgbClr val="FF0000"/>
            </a:solidFill>
            <a:ln w="25400" algn="ctr">
              <a:noFill/>
              <a:round/>
              <a:headEnd/>
              <a:tailEnd/>
            </a:ln>
          </p:spPr>
          <p:txBody>
            <a:bodyPr/>
            <a:lstStyle/>
            <a:p>
              <a:endParaRPr lang="en-US"/>
            </a:p>
          </p:txBody>
        </p:sp>
        <p:sp>
          <p:nvSpPr>
            <p:cNvPr id="877" name="Rectangle 49"/>
            <p:cNvSpPr>
              <a:spLocks noChangeArrowheads="1"/>
            </p:cNvSpPr>
            <p:nvPr/>
          </p:nvSpPr>
          <p:spPr bwMode="auto">
            <a:xfrm>
              <a:off x="10402511" y="3242114"/>
              <a:ext cx="214313" cy="214308"/>
            </a:xfrm>
            <a:prstGeom prst="rect">
              <a:avLst/>
            </a:prstGeom>
            <a:solidFill>
              <a:srgbClr val="FF0000"/>
            </a:solidFill>
            <a:ln w="25400" algn="ctr">
              <a:noFill/>
              <a:round/>
              <a:headEnd/>
              <a:tailEnd/>
            </a:ln>
          </p:spPr>
          <p:txBody>
            <a:bodyPr/>
            <a:lstStyle/>
            <a:p>
              <a:endParaRPr lang="en-US"/>
            </a:p>
          </p:txBody>
        </p:sp>
        <p:sp>
          <p:nvSpPr>
            <p:cNvPr id="878" name="Rectangle 50"/>
            <p:cNvSpPr>
              <a:spLocks noChangeArrowheads="1"/>
            </p:cNvSpPr>
            <p:nvPr/>
          </p:nvSpPr>
          <p:spPr bwMode="auto">
            <a:xfrm>
              <a:off x="10670401" y="3242114"/>
              <a:ext cx="214313" cy="214308"/>
            </a:xfrm>
            <a:prstGeom prst="rect">
              <a:avLst/>
            </a:prstGeom>
            <a:solidFill>
              <a:srgbClr val="FF0000"/>
            </a:solidFill>
            <a:ln w="25400" algn="ctr">
              <a:noFill/>
              <a:round/>
              <a:headEnd/>
              <a:tailEnd/>
            </a:ln>
          </p:spPr>
          <p:txBody>
            <a:bodyPr/>
            <a:lstStyle/>
            <a:p>
              <a:endParaRPr lang="en-US"/>
            </a:p>
          </p:txBody>
        </p:sp>
        <p:sp>
          <p:nvSpPr>
            <p:cNvPr id="879" name="Rectangle 51"/>
            <p:cNvSpPr>
              <a:spLocks noChangeArrowheads="1"/>
            </p:cNvSpPr>
            <p:nvPr/>
          </p:nvSpPr>
          <p:spPr bwMode="auto">
            <a:xfrm>
              <a:off x="8795167" y="3509998"/>
              <a:ext cx="214313" cy="214308"/>
            </a:xfrm>
            <a:prstGeom prst="rect">
              <a:avLst/>
            </a:prstGeom>
            <a:solidFill>
              <a:srgbClr val="FF0000"/>
            </a:solidFill>
            <a:ln w="25400" algn="ctr">
              <a:noFill/>
              <a:round/>
              <a:headEnd/>
              <a:tailEnd/>
            </a:ln>
          </p:spPr>
          <p:txBody>
            <a:bodyPr/>
            <a:lstStyle/>
            <a:p>
              <a:endParaRPr lang="en-US"/>
            </a:p>
          </p:txBody>
        </p:sp>
        <p:sp>
          <p:nvSpPr>
            <p:cNvPr id="880" name="Rectangle 52"/>
            <p:cNvSpPr>
              <a:spLocks noChangeArrowheads="1"/>
            </p:cNvSpPr>
            <p:nvPr/>
          </p:nvSpPr>
          <p:spPr bwMode="auto">
            <a:xfrm>
              <a:off x="9063057" y="3509998"/>
              <a:ext cx="214313" cy="214308"/>
            </a:xfrm>
            <a:prstGeom prst="rect">
              <a:avLst/>
            </a:prstGeom>
            <a:solidFill>
              <a:srgbClr val="FF0000"/>
            </a:solidFill>
            <a:ln w="25400" algn="ctr">
              <a:noFill/>
              <a:round/>
              <a:headEnd/>
              <a:tailEnd/>
            </a:ln>
          </p:spPr>
          <p:txBody>
            <a:bodyPr/>
            <a:lstStyle/>
            <a:p>
              <a:endParaRPr lang="en-US"/>
            </a:p>
          </p:txBody>
        </p:sp>
        <p:sp>
          <p:nvSpPr>
            <p:cNvPr id="881" name="Rectangle 53"/>
            <p:cNvSpPr>
              <a:spLocks noChangeArrowheads="1"/>
            </p:cNvSpPr>
            <p:nvPr/>
          </p:nvSpPr>
          <p:spPr bwMode="auto">
            <a:xfrm>
              <a:off x="9330948" y="3509998"/>
              <a:ext cx="214313" cy="214308"/>
            </a:xfrm>
            <a:prstGeom prst="rect">
              <a:avLst/>
            </a:prstGeom>
            <a:solidFill>
              <a:srgbClr val="FF0000"/>
            </a:solidFill>
            <a:ln w="25400" algn="ctr">
              <a:noFill/>
              <a:round/>
              <a:headEnd/>
              <a:tailEnd/>
            </a:ln>
          </p:spPr>
          <p:txBody>
            <a:bodyPr/>
            <a:lstStyle/>
            <a:p>
              <a:endParaRPr lang="en-US"/>
            </a:p>
          </p:txBody>
        </p:sp>
        <p:sp>
          <p:nvSpPr>
            <p:cNvPr id="882" name="Rectangle 54"/>
            <p:cNvSpPr>
              <a:spLocks noChangeArrowheads="1"/>
            </p:cNvSpPr>
            <p:nvPr/>
          </p:nvSpPr>
          <p:spPr bwMode="auto">
            <a:xfrm>
              <a:off x="9598839" y="3509998"/>
              <a:ext cx="214313" cy="214308"/>
            </a:xfrm>
            <a:prstGeom prst="rect">
              <a:avLst/>
            </a:prstGeom>
            <a:solidFill>
              <a:srgbClr val="FF0000"/>
            </a:solidFill>
            <a:ln w="25400" algn="ctr">
              <a:noFill/>
              <a:round/>
              <a:headEnd/>
              <a:tailEnd/>
            </a:ln>
          </p:spPr>
          <p:txBody>
            <a:bodyPr/>
            <a:lstStyle/>
            <a:p>
              <a:endParaRPr lang="en-US"/>
            </a:p>
          </p:txBody>
        </p:sp>
        <p:sp>
          <p:nvSpPr>
            <p:cNvPr id="883" name="Rectangle 55"/>
            <p:cNvSpPr>
              <a:spLocks noChangeArrowheads="1"/>
            </p:cNvSpPr>
            <p:nvPr/>
          </p:nvSpPr>
          <p:spPr bwMode="auto">
            <a:xfrm>
              <a:off x="9866729" y="3509998"/>
              <a:ext cx="214313" cy="214308"/>
            </a:xfrm>
            <a:prstGeom prst="rect">
              <a:avLst/>
            </a:prstGeom>
            <a:solidFill>
              <a:srgbClr val="FF0000"/>
            </a:solidFill>
            <a:ln w="25400" algn="ctr">
              <a:noFill/>
              <a:round/>
              <a:headEnd/>
              <a:tailEnd/>
            </a:ln>
          </p:spPr>
          <p:txBody>
            <a:bodyPr/>
            <a:lstStyle/>
            <a:p>
              <a:endParaRPr lang="en-US"/>
            </a:p>
          </p:txBody>
        </p:sp>
        <p:sp>
          <p:nvSpPr>
            <p:cNvPr id="884" name="Rectangle 56"/>
            <p:cNvSpPr>
              <a:spLocks noChangeArrowheads="1"/>
            </p:cNvSpPr>
            <p:nvPr/>
          </p:nvSpPr>
          <p:spPr bwMode="auto">
            <a:xfrm>
              <a:off x="10134620" y="3509998"/>
              <a:ext cx="214313" cy="214308"/>
            </a:xfrm>
            <a:prstGeom prst="rect">
              <a:avLst/>
            </a:prstGeom>
            <a:solidFill>
              <a:srgbClr val="FF0000"/>
            </a:solidFill>
            <a:ln w="25400" algn="ctr">
              <a:noFill/>
              <a:round/>
              <a:headEnd/>
              <a:tailEnd/>
            </a:ln>
          </p:spPr>
          <p:txBody>
            <a:bodyPr/>
            <a:lstStyle/>
            <a:p>
              <a:endParaRPr lang="en-US"/>
            </a:p>
          </p:txBody>
        </p:sp>
        <p:sp>
          <p:nvSpPr>
            <p:cNvPr id="885" name="Rectangle 57"/>
            <p:cNvSpPr>
              <a:spLocks noChangeArrowheads="1"/>
            </p:cNvSpPr>
            <p:nvPr/>
          </p:nvSpPr>
          <p:spPr bwMode="auto">
            <a:xfrm>
              <a:off x="10402511" y="3509998"/>
              <a:ext cx="214313" cy="214308"/>
            </a:xfrm>
            <a:prstGeom prst="rect">
              <a:avLst/>
            </a:prstGeom>
            <a:solidFill>
              <a:srgbClr val="FF0000"/>
            </a:solidFill>
            <a:ln w="25400" algn="ctr">
              <a:noFill/>
              <a:round/>
              <a:headEnd/>
              <a:tailEnd/>
            </a:ln>
          </p:spPr>
          <p:txBody>
            <a:bodyPr/>
            <a:lstStyle/>
            <a:p>
              <a:endParaRPr lang="en-US"/>
            </a:p>
          </p:txBody>
        </p:sp>
        <p:sp>
          <p:nvSpPr>
            <p:cNvPr id="886" name="Rectangle 58"/>
            <p:cNvSpPr>
              <a:spLocks noChangeArrowheads="1"/>
            </p:cNvSpPr>
            <p:nvPr/>
          </p:nvSpPr>
          <p:spPr bwMode="auto">
            <a:xfrm>
              <a:off x="10670401" y="3509998"/>
              <a:ext cx="214313" cy="214308"/>
            </a:xfrm>
            <a:prstGeom prst="rect">
              <a:avLst/>
            </a:prstGeom>
            <a:solidFill>
              <a:srgbClr val="FF0000"/>
            </a:solidFill>
            <a:ln w="25400" algn="ctr">
              <a:noFill/>
              <a:round/>
              <a:headEnd/>
              <a:tailEnd/>
            </a:ln>
          </p:spPr>
          <p:txBody>
            <a:bodyPr/>
            <a:lstStyle/>
            <a:p>
              <a:endParaRPr lang="en-US"/>
            </a:p>
          </p:txBody>
        </p:sp>
        <p:sp>
          <p:nvSpPr>
            <p:cNvPr id="887" name="Rectangle 59"/>
            <p:cNvSpPr>
              <a:spLocks noChangeArrowheads="1"/>
            </p:cNvSpPr>
            <p:nvPr/>
          </p:nvSpPr>
          <p:spPr bwMode="auto">
            <a:xfrm>
              <a:off x="8795167" y="3777883"/>
              <a:ext cx="214313" cy="214308"/>
            </a:xfrm>
            <a:prstGeom prst="rect">
              <a:avLst/>
            </a:prstGeom>
            <a:solidFill>
              <a:srgbClr val="FF0000"/>
            </a:solidFill>
            <a:ln w="25400" algn="ctr">
              <a:noFill/>
              <a:round/>
              <a:headEnd/>
              <a:tailEnd/>
            </a:ln>
          </p:spPr>
          <p:txBody>
            <a:bodyPr/>
            <a:lstStyle/>
            <a:p>
              <a:endParaRPr lang="en-US"/>
            </a:p>
          </p:txBody>
        </p:sp>
        <p:sp>
          <p:nvSpPr>
            <p:cNvPr id="888" name="Rectangle 60"/>
            <p:cNvSpPr>
              <a:spLocks noChangeArrowheads="1"/>
            </p:cNvSpPr>
            <p:nvPr/>
          </p:nvSpPr>
          <p:spPr bwMode="auto">
            <a:xfrm>
              <a:off x="9063057" y="3777883"/>
              <a:ext cx="214313" cy="214308"/>
            </a:xfrm>
            <a:prstGeom prst="rect">
              <a:avLst/>
            </a:prstGeom>
            <a:solidFill>
              <a:srgbClr val="FF0000"/>
            </a:solidFill>
            <a:ln w="25400" algn="ctr">
              <a:noFill/>
              <a:round/>
              <a:headEnd/>
              <a:tailEnd/>
            </a:ln>
          </p:spPr>
          <p:txBody>
            <a:bodyPr/>
            <a:lstStyle/>
            <a:p>
              <a:endParaRPr lang="en-US"/>
            </a:p>
          </p:txBody>
        </p:sp>
        <p:sp>
          <p:nvSpPr>
            <p:cNvPr id="889" name="Rectangle 61"/>
            <p:cNvSpPr>
              <a:spLocks noChangeArrowheads="1"/>
            </p:cNvSpPr>
            <p:nvPr/>
          </p:nvSpPr>
          <p:spPr bwMode="auto">
            <a:xfrm>
              <a:off x="9330948" y="3777883"/>
              <a:ext cx="214313" cy="214308"/>
            </a:xfrm>
            <a:prstGeom prst="rect">
              <a:avLst/>
            </a:prstGeom>
            <a:solidFill>
              <a:srgbClr val="FF0000"/>
            </a:solidFill>
            <a:ln w="25400" algn="ctr">
              <a:noFill/>
              <a:round/>
              <a:headEnd/>
              <a:tailEnd/>
            </a:ln>
          </p:spPr>
          <p:txBody>
            <a:bodyPr/>
            <a:lstStyle/>
            <a:p>
              <a:endParaRPr lang="en-US"/>
            </a:p>
          </p:txBody>
        </p:sp>
        <p:sp>
          <p:nvSpPr>
            <p:cNvPr id="890" name="Rectangle 62"/>
            <p:cNvSpPr>
              <a:spLocks noChangeArrowheads="1"/>
            </p:cNvSpPr>
            <p:nvPr/>
          </p:nvSpPr>
          <p:spPr bwMode="auto">
            <a:xfrm>
              <a:off x="9598839" y="3777883"/>
              <a:ext cx="214313" cy="214308"/>
            </a:xfrm>
            <a:prstGeom prst="rect">
              <a:avLst/>
            </a:prstGeom>
            <a:solidFill>
              <a:srgbClr val="FF0000"/>
            </a:solidFill>
            <a:ln w="25400" algn="ctr">
              <a:noFill/>
              <a:round/>
              <a:headEnd/>
              <a:tailEnd/>
            </a:ln>
          </p:spPr>
          <p:txBody>
            <a:bodyPr/>
            <a:lstStyle/>
            <a:p>
              <a:endParaRPr lang="en-US"/>
            </a:p>
          </p:txBody>
        </p:sp>
        <p:sp>
          <p:nvSpPr>
            <p:cNvPr id="891" name="Rectangle 63"/>
            <p:cNvSpPr>
              <a:spLocks noChangeArrowheads="1"/>
            </p:cNvSpPr>
            <p:nvPr/>
          </p:nvSpPr>
          <p:spPr bwMode="auto">
            <a:xfrm>
              <a:off x="9866729" y="3777883"/>
              <a:ext cx="214313" cy="214308"/>
            </a:xfrm>
            <a:prstGeom prst="rect">
              <a:avLst/>
            </a:prstGeom>
            <a:solidFill>
              <a:srgbClr val="FF0000"/>
            </a:solidFill>
            <a:ln w="25400" algn="ctr">
              <a:noFill/>
              <a:round/>
              <a:headEnd/>
              <a:tailEnd/>
            </a:ln>
          </p:spPr>
          <p:txBody>
            <a:bodyPr/>
            <a:lstStyle/>
            <a:p>
              <a:endParaRPr lang="en-US"/>
            </a:p>
          </p:txBody>
        </p:sp>
        <p:sp>
          <p:nvSpPr>
            <p:cNvPr id="892" name="Rectangle 64"/>
            <p:cNvSpPr>
              <a:spLocks noChangeArrowheads="1"/>
            </p:cNvSpPr>
            <p:nvPr/>
          </p:nvSpPr>
          <p:spPr bwMode="auto">
            <a:xfrm>
              <a:off x="10134620" y="3777883"/>
              <a:ext cx="214313" cy="214308"/>
            </a:xfrm>
            <a:prstGeom prst="rect">
              <a:avLst/>
            </a:prstGeom>
            <a:solidFill>
              <a:srgbClr val="FF0000"/>
            </a:solidFill>
            <a:ln w="25400" algn="ctr">
              <a:noFill/>
              <a:round/>
              <a:headEnd/>
              <a:tailEnd/>
            </a:ln>
          </p:spPr>
          <p:txBody>
            <a:bodyPr/>
            <a:lstStyle/>
            <a:p>
              <a:endParaRPr lang="en-US"/>
            </a:p>
          </p:txBody>
        </p:sp>
        <p:sp>
          <p:nvSpPr>
            <p:cNvPr id="893" name="Rectangle 65"/>
            <p:cNvSpPr>
              <a:spLocks noChangeArrowheads="1"/>
            </p:cNvSpPr>
            <p:nvPr/>
          </p:nvSpPr>
          <p:spPr bwMode="auto">
            <a:xfrm>
              <a:off x="10402511" y="3777883"/>
              <a:ext cx="214313" cy="214308"/>
            </a:xfrm>
            <a:prstGeom prst="rect">
              <a:avLst/>
            </a:prstGeom>
            <a:solidFill>
              <a:srgbClr val="FF0000"/>
            </a:solidFill>
            <a:ln w="25400" algn="ctr">
              <a:noFill/>
              <a:round/>
              <a:headEnd/>
              <a:tailEnd/>
            </a:ln>
          </p:spPr>
          <p:txBody>
            <a:bodyPr/>
            <a:lstStyle/>
            <a:p>
              <a:endParaRPr lang="en-US"/>
            </a:p>
          </p:txBody>
        </p:sp>
        <p:sp>
          <p:nvSpPr>
            <p:cNvPr id="894" name="Rectangle 66"/>
            <p:cNvSpPr>
              <a:spLocks noChangeArrowheads="1"/>
            </p:cNvSpPr>
            <p:nvPr/>
          </p:nvSpPr>
          <p:spPr bwMode="auto">
            <a:xfrm>
              <a:off x="10670401" y="3777883"/>
              <a:ext cx="214313" cy="214308"/>
            </a:xfrm>
            <a:prstGeom prst="rect">
              <a:avLst/>
            </a:prstGeom>
            <a:solidFill>
              <a:srgbClr val="FF0000"/>
            </a:solidFill>
            <a:ln w="25400" algn="ctr">
              <a:noFill/>
              <a:round/>
              <a:headEnd/>
              <a:tailEnd/>
            </a:ln>
          </p:spPr>
          <p:txBody>
            <a:bodyPr/>
            <a:lstStyle/>
            <a:p>
              <a:endParaRPr lang="en-US"/>
            </a:p>
          </p:txBody>
        </p:sp>
        <p:sp>
          <p:nvSpPr>
            <p:cNvPr id="895" name="Rectangle 67"/>
            <p:cNvSpPr>
              <a:spLocks noChangeArrowheads="1"/>
            </p:cNvSpPr>
            <p:nvPr/>
          </p:nvSpPr>
          <p:spPr bwMode="auto">
            <a:xfrm>
              <a:off x="8795167" y="4045767"/>
              <a:ext cx="214313" cy="214308"/>
            </a:xfrm>
            <a:prstGeom prst="rect">
              <a:avLst/>
            </a:prstGeom>
            <a:solidFill>
              <a:srgbClr val="FF0000"/>
            </a:solidFill>
            <a:ln w="25400" algn="ctr">
              <a:noFill/>
              <a:round/>
              <a:headEnd/>
              <a:tailEnd/>
            </a:ln>
          </p:spPr>
          <p:txBody>
            <a:bodyPr/>
            <a:lstStyle/>
            <a:p>
              <a:endParaRPr lang="en-US"/>
            </a:p>
          </p:txBody>
        </p:sp>
        <p:sp>
          <p:nvSpPr>
            <p:cNvPr id="896" name="Rectangle 68"/>
            <p:cNvSpPr>
              <a:spLocks noChangeArrowheads="1"/>
            </p:cNvSpPr>
            <p:nvPr/>
          </p:nvSpPr>
          <p:spPr bwMode="auto">
            <a:xfrm>
              <a:off x="9063057" y="4045767"/>
              <a:ext cx="214313" cy="214308"/>
            </a:xfrm>
            <a:prstGeom prst="rect">
              <a:avLst/>
            </a:prstGeom>
            <a:solidFill>
              <a:srgbClr val="FF0000"/>
            </a:solidFill>
            <a:ln w="25400" algn="ctr">
              <a:noFill/>
              <a:round/>
              <a:headEnd/>
              <a:tailEnd/>
            </a:ln>
          </p:spPr>
          <p:txBody>
            <a:bodyPr/>
            <a:lstStyle/>
            <a:p>
              <a:endParaRPr lang="en-US"/>
            </a:p>
          </p:txBody>
        </p:sp>
        <p:sp>
          <p:nvSpPr>
            <p:cNvPr id="897" name="Rectangle 69"/>
            <p:cNvSpPr>
              <a:spLocks noChangeArrowheads="1"/>
            </p:cNvSpPr>
            <p:nvPr/>
          </p:nvSpPr>
          <p:spPr bwMode="auto">
            <a:xfrm>
              <a:off x="9330948" y="4045767"/>
              <a:ext cx="214313" cy="214308"/>
            </a:xfrm>
            <a:prstGeom prst="rect">
              <a:avLst/>
            </a:prstGeom>
            <a:solidFill>
              <a:srgbClr val="FF0000"/>
            </a:solidFill>
            <a:ln w="25400" algn="ctr">
              <a:noFill/>
              <a:round/>
              <a:headEnd/>
              <a:tailEnd/>
            </a:ln>
          </p:spPr>
          <p:txBody>
            <a:bodyPr/>
            <a:lstStyle/>
            <a:p>
              <a:endParaRPr lang="en-US"/>
            </a:p>
          </p:txBody>
        </p:sp>
        <p:sp>
          <p:nvSpPr>
            <p:cNvPr id="898" name="Rectangle 70"/>
            <p:cNvSpPr>
              <a:spLocks noChangeArrowheads="1"/>
            </p:cNvSpPr>
            <p:nvPr/>
          </p:nvSpPr>
          <p:spPr bwMode="auto">
            <a:xfrm>
              <a:off x="9598839" y="4045767"/>
              <a:ext cx="214313" cy="214308"/>
            </a:xfrm>
            <a:prstGeom prst="rect">
              <a:avLst/>
            </a:prstGeom>
            <a:solidFill>
              <a:srgbClr val="FF0000"/>
            </a:solidFill>
            <a:ln w="25400" algn="ctr">
              <a:noFill/>
              <a:round/>
              <a:headEnd/>
              <a:tailEnd/>
            </a:ln>
          </p:spPr>
          <p:txBody>
            <a:bodyPr/>
            <a:lstStyle/>
            <a:p>
              <a:endParaRPr lang="en-US"/>
            </a:p>
          </p:txBody>
        </p:sp>
        <p:sp>
          <p:nvSpPr>
            <p:cNvPr id="899" name="Rectangle 71"/>
            <p:cNvSpPr>
              <a:spLocks noChangeArrowheads="1"/>
            </p:cNvSpPr>
            <p:nvPr/>
          </p:nvSpPr>
          <p:spPr bwMode="auto">
            <a:xfrm>
              <a:off x="9866729" y="4045767"/>
              <a:ext cx="214313" cy="214308"/>
            </a:xfrm>
            <a:prstGeom prst="rect">
              <a:avLst/>
            </a:prstGeom>
            <a:solidFill>
              <a:srgbClr val="FF0000"/>
            </a:solidFill>
            <a:ln w="25400" algn="ctr">
              <a:noFill/>
              <a:round/>
              <a:headEnd/>
              <a:tailEnd/>
            </a:ln>
          </p:spPr>
          <p:txBody>
            <a:bodyPr/>
            <a:lstStyle/>
            <a:p>
              <a:endParaRPr lang="en-US"/>
            </a:p>
          </p:txBody>
        </p:sp>
        <p:sp>
          <p:nvSpPr>
            <p:cNvPr id="900" name="Rectangle 72"/>
            <p:cNvSpPr>
              <a:spLocks noChangeArrowheads="1"/>
            </p:cNvSpPr>
            <p:nvPr/>
          </p:nvSpPr>
          <p:spPr bwMode="auto">
            <a:xfrm>
              <a:off x="10134620" y="4045767"/>
              <a:ext cx="214313" cy="214308"/>
            </a:xfrm>
            <a:prstGeom prst="rect">
              <a:avLst/>
            </a:prstGeom>
            <a:solidFill>
              <a:srgbClr val="FF0000"/>
            </a:solidFill>
            <a:ln w="25400" algn="ctr">
              <a:noFill/>
              <a:round/>
              <a:headEnd/>
              <a:tailEnd/>
            </a:ln>
          </p:spPr>
          <p:txBody>
            <a:bodyPr/>
            <a:lstStyle/>
            <a:p>
              <a:endParaRPr lang="en-US"/>
            </a:p>
          </p:txBody>
        </p:sp>
        <p:sp>
          <p:nvSpPr>
            <p:cNvPr id="901" name="Rectangle 73"/>
            <p:cNvSpPr>
              <a:spLocks noChangeArrowheads="1"/>
            </p:cNvSpPr>
            <p:nvPr/>
          </p:nvSpPr>
          <p:spPr bwMode="auto">
            <a:xfrm>
              <a:off x="10402511" y="4045767"/>
              <a:ext cx="214313" cy="214308"/>
            </a:xfrm>
            <a:prstGeom prst="rect">
              <a:avLst/>
            </a:prstGeom>
            <a:solidFill>
              <a:srgbClr val="FF0000"/>
            </a:solidFill>
            <a:ln w="25400" algn="ctr">
              <a:noFill/>
              <a:round/>
              <a:headEnd/>
              <a:tailEnd/>
            </a:ln>
          </p:spPr>
          <p:txBody>
            <a:bodyPr/>
            <a:lstStyle/>
            <a:p>
              <a:endParaRPr lang="en-US"/>
            </a:p>
          </p:txBody>
        </p:sp>
        <p:sp>
          <p:nvSpPr>
            <p:cNvPr id="902" name="Rectangle 74"/>
            <p:cNvSpPr>
              <a:spLocks noChangeArrowheads="1"/>
            </p:cNvSpPr>
            <p:nvPr/>
          </p:nvSpPr>
          <p:spPr bwMode="auto">
            <a:xfrm>
              <a:off x="10670401" y="4045767"/>
              <a:ext cx="214313" cy="214308"/>
            </a:xfrm>
            <a:prstGeom prst="rect">
              <a:avLst/>
            </a:prstGeom>
            <a:solidFill>
              <a:srgbClr val="FF0000"/>
            </a:solidFill>
            <a:ln w="25400" algn="ctr">
              <a:noFill/>
              <a:round/>
              <a:headEnd/>
              <a:tailEnd/>
            </a:ln>
          </p:spPr>
          <p:txBody>
            <a:bodyPr/>
            <a:lstStyle/>
            <a:p>
              <a:endParaRPr lang="en-US"/>
            </a:p>
          </p:txBody>
        </p:sp>
        <p:sp>
          <p:nvSpPr>
            <p:cNvPr id="903" name="Rectangle 75"/>
            <p:cNvSpPr>
              <a:spLocks noChangeArrowheads="1"/>
            </p:cNvSpPr>
            <p:nvPr/>
          </p:nvSpPr>
          <p:spPr bwMode="auto">
            <a:xfrm>
              <a:off x="8795167" y="4313652"/>
              <a:ext cx="214313" cy="214308"/>
            </a:xfrm>
            <a:prstGeom prst="rect">
              <a:avLst/>
            </a:prstGeom>
            <a:solidFill>
              <a:srgbClr val="FF0000"/>
            </a:solidFill>
            <a:ln w="25400" algn="ctr">
              <a:noFill/>
              <a:round/>
              <a:headEnd/>
              <a:tailEnd/>
            </a:ln>
          </p:spPr>
          <p:txBody>
            <a:bodyPr/>
            <a:lstStyle/>
            <a:p>
              <a:endParaRPr lang="en-US"/>
            </a:p>
          </p:txBody>
        </p:sp>
        <p:sp>
          <p:nvSpPr>
            <p:cNvPr id="904" name="Rectangle 76"/>
            <p:cNvSpPr>
              <a:spLocks noChangeArrowheads="1"/>
            </p:cNvSpPr>
            <p:nvPr/>
          </p:nvSpPr>
          <p:spPr bwMode="auto">
            <a:xfrm>
              <a:off x="9063057" y="4313652"/>
              <a:ext cx="214313" cy="214308"/>
            </a:xfrm>
            <a:prstGeom prst="rect">
              <a:avLst/>
            </a:prstGeom>
            <a:solidFill>
              <a:srgbClr val="FF0000"/>
            </a:solidFill>
            <a:ln w="25400" algn="ctr">
              <a:noFill/>
              <a:round/>
              <a:headEnd/>
              <a:tailEnd/>
            </a:ln>
          </p:spPr>
          <p:txBody>
            <a:bodyPr/>
            <a:lstStyle/>
            <a:p>
              <a:endParaRPr lang="en-US"/>
            </a:p>
          </p:txBody>
        </p:sp>
        <p:sp>
          <p:nvSpPr>
            <p:cNvPr id="905" name="Rectangle 77"/>
            <p:cNvSpPr>
              <a:spLocks noChangeArrowheads="1"/>
            </p:cNvSpPr>
            <p:nvPr/>
          </p:nvSpPr>
          <p:spPr bwMode="auto">
            <a:xfrm>
              <a:off x="9330948" y="4313652"/>
              <a:ext cx="214313" cy="214308"/>
            </a:xfrm>
            <a:prstGeom prst="rect">
              <a:avLst/>
            </a:prstGeom>
            <a:solidFill>
              <a:srgbClr val="FF0000"/>
            </a:solidFill>
            <a:ln w="25400" algn="ctr">
              <a:noFill/>
              <a:round/>
              <a:headEnd/>
              <a:tailEnd/>
            </a:ln>
          </p:spPr>
          <p:txBody>
            <a:bodyPr/>
            <a:lstStyle/>
            <a:p>
              <a:endParaRPr lang="en-US"/>
            </a:p>
          </p:txBody>
        </p:sp>
        <p:sp>
          <p:nvSpPr>
            <p:cNvPr id="906" name="Rectangle 78"/>
            <p:cNvSpPr>
              <a:spLocks noChangeArrowheads="1"/>
            </p:cNvSpPr>
            <p:nvPr/>
          </p:nvSpPr>
          <p:spPr bwMode="auto">
            <a:xfrm>
              <a:off x="9598839" y="4313652"/>
              <a:ext cx="214313" cy="214308"/>
            </a:xfrm>
            <a:prstGeom prst="rect">
              <a:avLst/>
            </a:prstGeom>
            <a:solidFill>
              <a:srgbClr val="FF0000"/>
            </a:solidFill>
            <a:ln w="25400" algn="ctr">
              <a:noFill/>
              <a:round/>
              <a:headEnd/>
              <a:tailEnd/>
            </a:ln>
          </p:spPr>
          <p:txBody>
            <a:bodyPr/>
            <a:lstStyle/>
            <a:p>
              <a:endParaRPr lang="en-US"/>
            </a:p>
          </p:txBody>
        </p:sp>
        <p:sp>
          <p:nvSpPr>
            <p:cNvPr id="907" name="Rectangle 79"/>
            <p:cNvSpPr>
              <a:spLocks noChangeArrowheads="1"/>
            </p:cNvSpPr>
            <p:nvPr/>
          </p:nvSpPr>
          <p:spPr bwMode="auto">
            <a:xfrm>
              <a:off x="9866729" y="4313652"/>
              <a:ext cx="214313" cy="214308"/>
            </a:xfrm>
            <a:prstGeom prst="rect">
              <a:avLst/>
            </a:prstGeom>
            <a:solidFill>
              <a:srgbClr val="FF0000"/>
            </a:solidFill>
            <a:ln w="25400" algn="ctr">
              <a:noFill/>
              <a:round/>
              <a:headEnd/>
              <a:tailEnd/>
            </a:ln>
          </p:spPr>
          <p:txBody>
            <a:bodyPr/>
            <a:lstStyle/>
            <a:p>
              <a:endParaRPr lang="en-US"/>
            </a:p>
          </p:txBody>
        </p:sp>
        <p:sp>
          <p:nvSpPr>
            <p:cNvPr id="908" name="Rectangle 80"/>
            <p:cNvSpPr>
              <a:spLocks noChangeArrowheads="1"/>
            </p:cNvSpPr>
            <p:nvPr/>
          </p:nvSpPr>
          <p:spPr bwMode="auto">
            <a:xfrm>
              <a:off x="10134620" y="4313652"/>
              <a:ext cx="214313" cy="214308"/>
            </a:xfrm>
            <a:prstGeom prst="rect">
              <a:avLst/>
            </a:prstGeom>
            <a:solidFill>
              <a:srgbClr val="FF0000"/>
            </a:solidFill>
            <a:ln w="25400" algn="ctr">
              <a:noFill/>
              <a:round/>
              <a:headEnd/>
              <a:tailEnd/>
            </a:ln>
          </p:spPr>
          <p:txBody>
            <a:bodyPr/>
            <a:lstStyle/>
            <a:p>
              <a:endParaRPr lang="en-US"/>
            </a:p>
          </p:txBody>
        </p:sp>
        <p:sp>
          <p:nvSpPr>
            <p:cNvPr id="909" name="Rectangle 81"/>
            <p:cNvSpPr>
              <a:spLocks noChangeArrowheads="1"/>
            </p:cNvSpPr>
            <p:nvPr/>
          </p:nvSpPr>
          <p:spPr bwMode="auto">
            <a:xfrm>
              <a:off x="10402511" y="4313652"/>
              <a:ext cx="214313" cy="214308"/>
            </a:xfrm>
            <a:prstGeom prst="rect">
              <a:avLst/>
            </a:prstGeom>
            <a:solidFill>
              <a:srgbClr val="FF0000"/>
            </a:solidFill>
            <a:ln w="25400" algn="ctr">
              <a:noFill/>
              <a:round/>
              <a:headEnd/>
              <a:tailEnd/>
            </a:ln>
          </p:spPr>
          <p:txBody>
            <a:bodyPr/>
            <a:lstStyle/>
            <a:p>
              <a:endParaRPr lang="en-US"/>
            </a:p>
          </p:txBody>
        </p:sp>
        <p:sp>
          <p:nvSpPr>
            <p:cNvPr id="910" name="Rectangle 82"/>
            <p:cNvSpPr>
              <a:spLocks noChangeArrowheads="1"/>
            </p:cNvSpPr>
            <p:nvPr/>
          </p:nvSpPr>
          <p:spPr bwMode="auto">
            <a:xfrm>
              <a:off x="10670401" y="4313652"/>
              <a:ext cx="214313" cy="214308"/>
            </a:xfrm>
            <a:prstGeom prst="rect">
              <a:avLst/>
            </a:prstGeom>
            <a:solidFill>
              <a:srgbClr val="FF0000"/>
            </a:solidFill>
            <a:ln w="25400" algn="ctr">
              <a:noFill/>
              <a:round/>
              <a:headEnd/>
              <a:tailEnd/>
            </a:ln>
          </p:spPr>
          <p:txBody>
            <a:bodyPr/>
            <a:lstStyle/>
            <a:p>
              <a:endParaRPr lang="en-US"/>
            </a:p>
          </p:txBody>
        </p:sp>
        <p:sp>
          <p:nvSpPr>
            <p:cNvPr id="911" name="Rectangle 910"/>
            <p:cNvSpPr/>
            <p:nvPr/>
          </p:nvSpPr>
          <p:spPr bwMode="auto">
            <a:xfrm>
              <a:off x="8795167"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2" name="Rectangle 911"/>
            <p:cNvSpPr/>
            <p:nvPr/>
          </p:nvSpPr>
          <p:spPr bwMode="auto">
            <a:xfrm>
              <a:off x="9063057"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3" name="Rectangle 912"/>
            <p:cNvSpPr/>
            <p:nvPr/>
          </p:nvSpPr>
          <p:spPr bwMode="auto">
            <a:xfrm>
              <a:off x="9330948"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4" name="Rectangle 913"/>
            <p:cNvSpPr/>
            <p:nvPr/>
          </p:nvSpPr>
          <p:spPr bwMode="auto">
            <a:xfrm>
              <a:off x="9598839"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5" name="Rectangle 914"/>
            <p:cNvSpPr/>
            <p:nvPr/>
          </p:nvSpPr>
          <p:spPr bwMode="auto">
            <a:xfrm>
              <a:off x="9866729"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6" name="Rectangle 915"/>
            <p:cNvSpPr/>
            <p:nvPr/>
          </p:nvSpPr>
          <p:spPr bwMode="auto">
            <a:xfrm>
              <a:off x="10134620"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7" name="Rectangle 916"/>
            <p:cNvSpPr/>
            <p:nvPr/>
          </p:nvSpPr>
          <p:spPr bwMode="auto">
            <a:xfrm>
              <a:off x="10402511"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8" name="Rectangle 917"/>
            <p:cNvSpPr/>
            <p:nvPr/>
          </p:nvSpPr>
          <p:spPr bwMode="auto">
            <a:xfrm>
              <a:off x="10670401"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9" name="Rectangle 101"/>
            <p:cNvSpPr>
              <a:spLocks noChangeArrowheads="1"/>
            </p:cNvSpPr>
            <p:nvPr/>
          </p:nvSpPr>
          <p:spPr bwMode="auto">
            <a:xfrm>
              <a:off x="8795167" y="4581536"/>
              <a:ext cx="214313" cy="214308"/>
            </a:xfrm>
            <a:prstGeom prst="rect">
              <a:avLst/>
            </a:prstGeom>
            <a:solidFill>
              <a:srgbClr val="FF0000"/>
            </a:solidFill>
            <a:ln w="25400" algn="ctr">
              <a:noFill/>
              <a:round/>
              <a:headEnd/>
              <a:tailEnd/>
            </a:ln>
          </p:spPr>
          <p:txBody>
            <a:bodyPr/>
            <a:lstStyle/>
            <a:p>
              <a:endParaRPr lang="en-US"/>
            </a:p>
          </p:txBody>
        </p:sp>
        <p:sp>
          <p:nvSpPr>
            <p:cNvPr id="920" name="Rectangle 102"/>
            <p:cNvSpPr>
              <a:spLocks noChangeArrowheads="1"/>
            </p:cNvSpPr>
            <p:nvPr/>
          </p:nvSpPr>
          <p:spPr bwMode="auto">
            <a:xfrm>
              <a:off x="9063057" y="4581536"/>
              <a:ext cx="214313" cy="214308"/>
            </a:xfrm>
            <a:prstGeom prst="rect">
              <a:avLst/>
            </a:prstGeom>
            <a:solidFill>
              <a:srgbClr val="FF0000"/>
            </a:solidFill>
            <a:ln w="25400" algn="ctr">
              <a:noFill/>
              <a:round/>
              <a:headEnd/>
              <a:tailEnd/>
            </a:ln>
          </p:spPr>
          <p:txBody>
            <a:bodyPr/>
            <a:lstStyle/>
            <a:p>
              <a:endParaRPr lang="en-US"/>
            </a:p>
          </p:txBody>
        </p:sp>
        <p:sp>
          <p:nvSpPr>
            <p:cNvPr id="921" name="Rectangle 103"/>
            <p:cNvSpPr>
              <a:spLocks noChangeArrowheads="1"/>
            </p:cNvSpPr>
            <p:nvPr/>
          </p:nvSpPr>
          <p:spPr bwMode="auto">
            <a:xfrm>
              <a:off x="9330948" y="4581536"/>
              <a:ext cx="214313" cy="214308"/>
            </a:xfrm>
            <a:prstGeom prst="rect">
              <a:avLst/>
            </a:prstGeom>
            <a:solidFill>
              <a:srgbClr val="FF0000"/>
            </a:solidFill>
            <a:ln w="25400" algn="ctr">
              <a:noFill/>
              <a:round/>
              <a:headEnd/>
              <a:tailEnd/>
            </a:ln>
          </p:spPr>
          <p:txBody>
            <a:bodyPr/>
            <a:lstStyle/>
            <a:p>
              <a:endParaRPr lang="en-US"/>
            </a:p>
          </p:txBody>
        </p:sp>
        <p:sp>
          <p:nvSpPr>
            <p:cNvPr id="922" name="Rectangle 104"/>
            <p:cNvSpPr>
              <a:spLocks noChangeArrowheads="1"/>
            </p:cNvSpPr>
            <p:nvPr/>
          </p:nvSpPr>
          <p:spPr bwMode="auto">
            <a:xfrm>
              <a:off x="9598839" y="4581536"/>
              <a:ext cx="214313" cy="214308"/>
            </a:xfrm>
            <a:prstGeom prst="rect">
              <a:avLst/>
            </a:prstGeom>
            <a:solidFill>
              <a:srgbClr val="FF0000"/>
            </a:solidFill>
            <a:ln w="25400" algn="ctr">
              <a:noFill/>
              <a:round/>
              <a:headEnd/>
              <a:tailEnd/>
            </a:ln>
          </p:spPr>
          <p:txBody>
            <a:bodyPr/>
            <a:lstStyle/>
            <a:p>
              <a:endParaRPr lang="en-US"/>
            </a:p>
          </p:txBody>
        </p:sp>
        <p:sp>
          <p:nvSpPr>
            <p:cNvPr id="923" name="Rectangle 105"/>
            <p:cNvSpPr>
              <a:spLocks noChangeArrowheads="1"/>
            </p:cNvSpPr>
            <p:nvPr/>
          </p:nvSpPr>
          <p:spPr bwMode="auto">
            <a:xfrm>
              <a:off x="9866729" y="4581536"/>
              <a:ext cx="214313" cy="214308"/>
            </a:xfrm>
            <a:prstGeom prst="rect">
              <a:avLst/>
            </a:prstGeom>
            <a:solidFill>
              <a:srgbClr val="FF0000"/>
            </a:solidFill>
            <a:ln w="25400" algn="ctr">
              <a:noFill/>
              <a:round/>
              <a:headEnd/>
              <a:tailEnd/>
            </a:ln>
          </p:spPr>
          <p:txBody>
            <a:bodyPr/>
            <a:lstStyle/>
            <a:p>
              <a:endParaRPr lang="en-US"/>
            </a:p>
          </p:txBody>
        </p:sp>
        <p:sp>
          <p:nvSpPr>
            <p:cNvPr id="924" name="Rectangle 106"/>
            <p:cNvSpPr>
              <a:spLocks noChangeArrowheads="1"/>
            </p:cNvSpPr>
            <p:nvPr/>
          </p:nvSpPr>
          <p:spPr bwMode="auto">
            <a:xfrm>
              <a:off x="10134620" y="4581536"/>
              <a:ext cx="214313" cy="214308"/>
            </a:xfrm>
            <a:prstGeom prst="rect">
              <a:avLst/>
            </a:prstGeom>
            <a:solidFill>
              <a:srgbClr val="FF0000"/>
            </a:solidFill>
            <a:ln w="25400" algn="ctr">
              <a:noFill/>
              <a:round/>
              <a:headEnd/>
              <a:tailEnd/>
            </a:ln>
          </p:spPr>
          <p:txBody>
            <a:bodyPr/>
            <a:lstStyle/>
            <a:p>
              <a:endParaRPr lang="en-US"/>
            </a:p>
          </p:txBody>
        </p:sp>
        <p:sp>
          <p:nvSpPr>
            <p:cNvPr id="925" name="Rectangle 107"/>
            <p:cNvSpPr>
              <a:spLocks noChangeArrowheads="1"/>
            </p:cNvSpPr>
            <p:nvPr/>
          </p:nvSpPr>
          <p:spPr bwMode="auto">
            <a:xfrm>
              <a:off x="10402511" y="4581536"/>
              <a:ext cx="214313" cy="214308"/>
            </a:xfrm>
            <a:prstGeom prst="rect">
              <a:avLst/>
            </a:prstGeom>
            <a:solidFill>
              <a:srgbClr val="FF0000"/>
            </a:solidFill>
            <a:ln w="25400" algn="ctr">
              <a:noFill/>
              <a:round/>
              <a:headEnd/>
              <a:tailEnd/>
            </a:ln>
          </p:spPr>
          <p:txBody>
            <a:bodyPr/>
            <a:lstStyle/>
            <a:p>
              <a:endParaRPr lang="en-US"/>
            </a:p>
          </p:txBody>
        </p:sp>
        <p:sp>
          <p:nvSpPr>
            <p:cNvPr id="926" name="Rectangle 108"/>
            <p:cNvSpPr>
              <a:spLocks noChangeArrowheads="1"/>
            </p:cNvSpPr>
            <p:nvPr/>
          </p:nvSpPr>
          <p:spPr bwMode="auto">
            <a:xfrm>
              <a:off x="10670401" y="4581536"/>
              <a:ext cx="214313" cy="214308"/>
            </a:xfrm>
            <a:prstGeom prst="rect">
              <a:avLst/>
            </a:prstGeom>
            <a:solidFill>
              <a:srgbClr val="FF0000"/>
            </a:solidFill>
            <a:ln w="25400" algn="ctr">
              <a:noFill/>
              <a:round/>
              <a:headEnd/>
              <a:tailEnd/>
            </a:ln>
          </p:spPr>
          <p:txBody>
            <a:bodyPr/>
            <a:lstStyle/>
            <a:p>
              <a:endParaRPr lang="en-US"/>
            </a:p>
          </p:txBody>
        </p:sp>
        <p:grpSp>
          <p:nvGrpSpPr>
            <p:cNvPr id="927" name="Group 237"/>
            <p:cNvGrpSpPr/>
            <p:nvPr/>
          </p:nvGrpSpPr>
          <p:grpSpPr>
            <a:xfrm>
              <a:off x="8763000" y="5044698"/>
              <a:ext cx="228600" cy="304801"/>
              <a:chOff x="3276600" y="5257799"/>
              <a:chExt cx="228600" cy="304801"/>
            </a:xfrm>
          </p:grpSpPr>
          <p:cxnSp>
            <p:nvCxnSpPr>
              <p:cNvPr id="929" name="Straight Connector 928"/>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8" name="Isosceles Triangle 927"/>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930" name="Group 238"/>
            <p:cNvGrpSpPr/>
            <p:nvPr/>
          </p:nvGrpSpPr>
          <p:grpSpPr>
            <a:xfrm>
              <a:off x="9030345" y="5052447"/>
              <a:ext cx="228600" cy="304801"/>
              <a:chOff x="3276600" y="5257799"/>
              <a:chExt cx="228600" cy="304801"/>
            </a:xfrm>
          </p:grpSpPr>
          <p:cxnSp>
            <p:nvCxnSpPr>
              <p:cNvPr id="932" name="Straight Connector 931"/>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31" name="Isosceles Triangle 930"/>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933" name="Group 241"/>
            <p:cNvGrpSpPr/>
            <p:nvPr/>
          </p:nvGrpSpPr>
          <p:grpSpPr>
            <a:xfrm>
              <a:off x="9311898" y="5052447"/>
              <a:ext cx="228600" cy="304801"/>
              <a:chOff x="3276600" y="5257799"/>
              <a:chExt cx="228600" cy="304801"/>
            </a:xfrm>
          </p:grpSpPr>
          <p:cxnSp>
            <p:nvCxnSpPr>
              <p:cNvPr id="935" name="Straight Connector 934"/>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34" name="Isosceles Triangle 933"/>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936" name="Group 244"/>
            <p:cNvGrpSpPr/>
            <p:nvPr/>
          </p:nvGrpSpPr>
          <p:grpSpPr>
            <a:xfrm>
              <a:off x="9555996" y="5052447"/>
              <a:ext cx="228600" cy="304801"/>
              <a:chOff x="3276600" y="5257799"/>
              <a:chExt cx="228600" cy="304801"/>
            </a:xfrm>
          </p:grpSpPr>
          <p:cxnSp>
            <p:nvCxnSpPr>
              <p:cNvPr id="938" name="Straight Connector 937"/>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37" name="Isosceles Triangle 936"/>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939" name="Group 247"/>
            <p:cNvGrpSpPr/>
            <p:nvPr/>
          </p:nvGrpSpPr>
          <p:grpSpPr>
            <a:xfrm>
              <a:off x="9837549" y="5052447"/>
              <a:ext cx="228600" cy="304801"/>
              <a:chOff x="3276600" y="5257799"/>
              <a:chExt cx="228600" cy="304801"/>
            </a:xfrm>
          </p:grpSpPr>
          <p:cxnSp>
            <p:nvCxnSpPr>
              <p:cNvPr id="941" name="Straight Connector 940"/>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0" name="Isosceles Triangle 939"/>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942" name="Group 250"/>
            <p:cNvGrpSpPr/>
            <p:nvPr/>
          </p:nvGrpSpPr>
          <p:grpSpPr>
            <a:xfrm>
              <a:off x="10097145" y="5052447"/>
              <a:ext cx="228600" cy="304801"/>
              <a:chOff x="3276600" y="5257799"/>
              <a:chExt cx="228600" cy="304801"/>
            </a:xfrm>
          </p:grpSpPr>
          <p:cxnSp>
            <p:nvCxnSpPr>
              <p:cNvPr id="944" name="Straight Connector 943"/>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3" name="Isosceles Triangle 942"/>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945" name="Group 253"/>
            <p:cNvGrpSpPr/>
            <p:nvPr/>
          </p:nvGrpSpPr>
          <p:grpSpPr>
            <a:xfrm>
              <a:off x="10363200" y="5052447"/>
              <a:ext cx="228600" cy="304801"/>
              <a:chOff x="3276600" y="5257799"/>
              <a:chExt cx="228600" cy="304801"/>
            </a:xfrm>
          </p:grpSpPr>
          <p:cxnSp>
            <p:nvCxnSpPr>
              <p:cNvPr id="947" name="Straight Connector 946"/>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6" name="Isosceles Triangle 945"/>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948" name="Group 256"/>
            <p:cNvGrpSpPr/>
            <p:nvPr/>
          </p:nvGrpSpPr>
          <p:grpSpPr>
            <a:xfrm>
              <a:off x="10630545" y="5052447"/>
              <a:ext cx="228600" cy="304801"/>
              <a:chOff x="3276600" y="5257799"/>
              <a:chExt cx="228600" cy="304801"/>
            </a:xfrm>
          </p:grpSpPr>
          <p:cxnSp>
            <p:nvCxnSpPr>
              <p:cNvPr id="950" name="Straight Connector 949"/>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9" name="Isosceles Triangle 948"/>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grpSp>
        <p:nvGrpSpPr>
          <p:cNvPr id="1072" name="Group 1071"/>
          <p:cNvGrpSpPr/>
          <p:nvPr/>
        </p:nvGrpSpPr>
        <p:grpSpPr>
          <a:xfrm>
            <a:off x="6248400" y="2057400"/>
            <a:ext cx="2121714" cy="2895600"/>
            <a:chOff x="8763000" y="2438400"/>
            <a:chExt cx="2121714" cy="2895600"/>
          </a:xfrm>
        </p:grpSpPr>
        <p:cxnSp>
          <p:nvCxnSpPr>
            <p:cNvPr id="952" name="Straight Connector 123"/>
            <p:cNvCxnSpPr>
              <a:cxnSpLocks noChangeShapeType="1"/>
              <a:stCxn id="1000" idx="2"/>
            </p:cNvCxnSpPr>
            <p:nvPr/>
          </p:nvCxnSpPr>
          <p:spPr bwMode="auto">
            <a:xfrm rot="16200000" flipH="1">
              <a:off x="8286188" y="4340439"/>
              <a:ext cx="1232269" cy="1"/>
            </a:xfrm>
            <a:prstGeom prst="line">
              <a:avLst/>
            </a:prstGeom>
            <a:noFill/>
            <a:ln w="25400" algn="ctr">
              <a:solidFill>
                <a:schemeClr val="tx1"/>
              </a:solidFill>
              <a:round/>
              <a:headEnd/>
              <a:tailEnd/>
            </a:ln>
          </p:spPr>
        </p:cxnSp>
        <p:cxnSp>
          <p:nvCxnSpPr>
            <p:cNvPr id="953" name="Straight Connector 124"/>
            <p:cNvCxnSpPr>
              <a:cxnSpLocks noChangeShapeType="1"/>
              <a:stCxn id="1001" idx="2"/>
            </p:cNvCxnSpPr>
            <p:nvPr/>
          </p:nvCxnSpPr>
          <p:spPr bwMode="auto">
            <a:xfrm rot="16200000" flipH="1">
              <a:off x="8560762" y="4333756"/>
              <a:ext cx="1231709" cy="12808"/>
            </a:xfrm>
            <a:prstGeom prst="line">
              <a:avLst/>
            </a:prstGeom>
            <a:noFill/>
            <a:ln w="25400" algn="ctr">
              <a:solidFill>
                <a:schemeClr val="tx1"/>
              </a:solidFill>
              <a:round/>
              <a:headEnd/>
              <a:tailEnd/>
            </a:ln>
          </p:spPr>
        </p:cxnSp>
        <p:cxnSp>
          <p:nvCxnSpPr>
            <p:cNvPr id="954" name="Straight Connector 125"/>
            <p:cNvCxnSpPr>
              <a:cxnSpLocks noChangeShapeType="1"/>
              <a:stCxn id="1002" idx="2"/>
            </p:cNvCxnSpPr>
            <p:nvPr/>
          </p:nvCxnSpPr>
          <p:spPr bwMode="auto">
            <a:xfrm rot="16200000" flipH="1">
              <a:off x="8822248" y="4340160"/>
              <a:ext cx="1231710" cy="1"/>
            </a:xfrm>
            <a:prstGeom prst="line">
              <a:avLst/>
            </a:prstGeom>
            <a:noFill/>
            <a:ln w="25400" algn="ctr">
              <a:solidFill>
                <a:schemeClr val="tx1"/>
              </a:solidFill>
              <a:round/>
              <a:headEnd/>
              <a:tailEnd/>
            </a:ln>
          </p:spPr>
        </p:cxnSp>
        <p:cxnSp>
          <p:nvCxnSpPr>
            <p:cNvPr id="955" name="Straight Connector 126"/>
            <p:cNvCxnSpPr>
              <a:cxnSpLocks noChangeShapeType="1"/>
              <a:stCxn id="1003" idx="2"/>
            </p:cNvCxnSpPr>
            <p:nvPr/>
          </p:nvCxnSpPr>
          <p:spPr bwMode="auto">
            <a:xfrm rot="16200000" flipH="1">
              <a:off x="9090697" y="4339602"/>
              <a:ext cx="1231710" cy="1118"/>
            </a:xfrm>
            <a:prstGeom prst="line">
              <a:avLst/>
            </a:prstGeom>
            <a:noFill/>
            <a:ln w="25400" algn="ctr">
              <a:solidFill>
                <a:schemeClr val="tx1"/>
              </a:solidFill>
              <a:round/>
              <a:headEnd/>
              <a:tailEnd/>
            </a:ln>
          </p:spPr>
        </p:cxnSp>
        <p:cxnSp>
          <p:nvCxnSpPr>
            <p:cNvPr id="956" name="Straight Connector 127"/>
            <p:cNvCxnSpPr>
              <a:cxnSpLocks noChangeShapeType="1"/>
              <a:stCxn id="1004" idx="2"/>
            </p:cNvCxnSpPr>
            <p:nvPr/>
          </p:nvCxnSpPr>
          <p:spPr bwMode="auto">
            <a:xfrm rot="5400000">
              <a:off x="9357193" y="4339883"/>
              <a:ext cx="1232269" cy="1115"/>
            </a:xfrm>
            <a:prstGeom prst="line">
              <a:avLst/>
            </a:prstGeom>
            <a:noFill/>
            <a:ln w="25400" algn="ctr">
              <a:solidFill>
                <a:schemeClr val="tx1"/>
              </a:solidFill>
              <a:round/>
              <a:headEnd/>
              <a:tailEnd/>
            </a:ln>
          </p:spPr>
        </p:cxnSp>
        <p:cxnSp>
          <p:nvCxnSpPr>
            <p:cNvPr id="957" name="Straight Connector 128"/>
            <p:cNvCxnSpPr>
              <a:cxnSpLocks noChangeShapeType="1"/>
              <a:stCxn id="1005" idx="2"/>
            </p:cNvCxnSpPr>
            <p:nvPr/>
          </p:nvCxnSpPr>
          <p:spPr bwMode="auto">
            <a:xfrm rot="16200000" flipH="1">
              <a:off x="9631765" y="4334316"/>
              <a:ext cx="1231710" cy="11690"/>
            </a:xfrm>
            <a:prstGeom prst="line">
              <a:avLst/>
            </a:prstGeom>
            <a:noFill/>
            <a:ln w="25400" algn="ctr">
              <a:solidFill>
                <a:schemeClr val="tx1"/>
              </a:solidFill>
              <a:round/>
              <a:headEnd/>
              <a:tailEnd/>
            </a:ln>
          </p:spPr>
        </p:cxnSp>
        <p:cxnSp>
          <p:nvCxnSpPr>
            <p:cNvPr id="958" name="Straight Connector 129"/>
            <p:cNvCxnSpPr>
              <a:cxnSpLocks noChangeShapeType="1"/>
              <a:stCxn id="1006" idx="2"/>
            </p:cNvCxnSpPr>
            <p:nvPr/>
          </p:nvCxnSpPr>
          <p:spPr bwMode="auto">
            <a:xfrm rot="5400000">
              <a:off x="9893254" y="4339603"/>
              <a:ext cx="1231709" cy="1114"/>
            </a:xfrm>
            <a:prstGeom prst="line">
              <a:avLst/>
            </a:prstGeom>
            <a:noFill/>
            <a:ln w="25400" algn="ctr">
              <a:solidFill>
                <a:schemeClr val="tx1"/>
              </a:solidFill>
              <a:round/>
              <a:headEnd/>
              <a:tailEnd/>
            </a:ln>
          </p:spPr>
        </p:cxnSp>
        <p:cxnSp>
          <p:nvCxnSpPr>
            <p:cNvPr id="959" name="Straight Connector 130"/>
            <p:cNvCxnSpPr>
              <a:cxnSpLocks noChangeShapeType="1"/>
              <a:stCxn id="1007" idx="2"/>
            </p:cNvCxnSpPr>
            <p:nvPr/>
          </p:nvCxnSpPr>
          <p:spPr bwMode="auto">
            <a:xfrm rot="16200000" flipH="1">
              <a:off x="10161701" y="4340160"/>
              <a:ext cx="1231710" cy="1"/>
            </a:xfrm>
            <a:prstGeom prst="line">
              <a:avLst/>
            </a:prstGeom>
            <a:noFill/>
            <a:ln w="25400" algn="ctr">
              <a:solidFill>
                <a:schemeClr val="tx1"/>
              </a:solidFill>
              <a:round/>
              <a:headEnd/>
              <a:tailEnd/>
            </a:ln>
          </p:spPr>
        </p:cxnSp>
        <p:cxnSp>
          <p:nvCxnSpPr>
            <p:cNvPr id="960" name="Straight Connector 115"/>
            <p:cNvCxnSpPr>
              <a:cxnSpLocks noChangeShapeType="1"/>
            </p:cNvCxnSpPr>
            <p:nvPr/>
          </p:nvCxnSpPr>
          <p:spPr bwMode="auto">
            <a:xfrm rot="5400000">
              <a:off x="8339207" y="3054595"/>
              <a:ext cx="1125115" cy="1117"/>
            </a:xfrm>
            <a:prstGeom prst="line">
              <a:avLst/>
            </a:prstGeom>
            <a:noFill/>
            <a:ln w="25400" algn="ctr">
              <a:solidFill>
                <a:schemeClr val="tx1"/>
              </a:solidFill>
              <a:round/>
              <a:headEnd/>
              <a:tailEnd/>
            </a:ln>
          </p:spPr>
        </p:cxnSp>
        <p:cxnSp>
          <p:nvCxnSpPr>
            <p:cNvPr id="961" name="Straight Connector 116"/>
            <p:cNvCxnSpPr>
              <a:cxnSpLocks noChangeShapeType="1"/>
            </p:cNvCxnSpPr>
            <p:nvPr/>
          </p:nvCxnSpPr>
          <p:spPr bwMode="auto">
            <a:xfrm rot="5400000">
              <a:off x="8619904" y="3054036"/>
              <a:ext cx="1125115" cy="1117"/>
            </a:xfrm>
            <a:prstGeom prst="line">
              <a:avLst/>
            </a:prstGeom>
            <a:noFill/>
            <a:ln w="25400" algn="ctr">
              <a:solidFill>
                <a:schemeClr val="tx1"/>
              </a:solidFill>
              <a:round/>
              <a:headEnd/>
              <a:tailEnd/>
            </a:ln>
          </p:spPr>
        </p:cxnSp>
        <p:cxnSp>
          <p:nvCxnSpPr>
            <p:cNvPr id="962" name="Straight Connector 117"/>
            <p:cNvCxnSpPr>
              <a:cxnSpLocks noChangeShapeType="1"/>
            </p:cNvCxnSpPr>
            <p:nvPr/>
          </p:nvCxnSpPr>
          <p:spPr bwMode="auto">
            <a:xfrm rot="5400000">
              <a:off x="8874989" y="3054036"/>
              <a:ext cx="1125115" cy="1117"/>
            </a:xfrm>
            <a:prstGeom prst="line">
              <a:avLst/>
            </a:prstGeom>
            <a:noFill/>
            <a:ln w="25400" algn="ctr">
              <a:solidFill>
                <a:schemeClr val="tx1"/>
              </a:solidFill>
              <a:round/>
              <a:headEnd/>
              <a:tailEnd/>
            </a:ln>
          </p:spPr>
        </p:cxnSp>
        <p:cxnSp>
          <p:nvCxnSpPr>
            <p:cNvPr id="963" name="Straight Connector 118"/>
            <p:cNvCxnSpPr>
              <a:cxnSpLocks noChangeShapeType="1"/>
            </p:cNvCxnSpPr>
            <p:nvPr/>
          </p:nvCxnSpPr>
          <p:spPr bwMode="auto">
            <a:xfrm rot="5400000">
              <a:off x="9143996" y="3054036"/>
              <a:ext cx="1125115" cy="1117"/>
            </a:xfrm>
            <a:prstGeom prst="line">
              <a:avLst/>
            </a:prstGeom>
            <a:noFill/>
            <a:ln w="25400" algn="ctr">
              <a:solidFill>
                <a:schemeClr val="tx1"/>
              </a:solidFill>
              <a:round/>
              <a:headEnd/>
              <a:tailEnd/>
            </a:ln>
          </p:spPr>
        </p:cxnSp>
        <p:cxnSp>
          <p:nvCxnSpPr>
            <p:cNvPr id="964" name="Straight Connector 119"/>
            <p:cNvCxnSpPr>
              <a:cxnSpLocks noChangeShapeType="1"/>
            </p:cNvCxnSpPr>
            <p:nvPr/>
          </p:nvCxnSpPr>
          <p:spPr bwMode="auto">
            <a:xfrm rot="5400000">
              <a:off x="9409654" y="3054595"/>
              <a:ext cx="1125115" cy="1117"/>
            </a:xfrm>
            <a:prstGeom prst="line">
              <a:avLst/>
            </a:prstGeom>
            <a:noFill/>
            <a:ln w="25400" algn="ctr">
              <a:solidFill>
                <a:schemeClr val="tx1"/>
              </a:solidFill>
              <a:round/>
              <a:headEnd/>
              <a:tailEnd/>
            </a:ln>
          </p:spPr>
        </p:cxnSp>
        <p:cxnSp>
          <p:nvCxnSpPr>
            <p:cNvPr id="965" name="Straight Connector 120"/>
            <p:cNvCxnSpPr>
              <a:cxnSpLocks noChangeShapeType="1"/>
            </p:cNvCxnSpPr>
            <p:nvPr/>
          </p:nvCxnSpPr>
          <p:spPr bwMode="auto">
            <a:xfrm rot="5400000">
              <a:off x="9690350" y="3054036"/>
              <a:ext cx="1125115" cy="1117"/>
            </a:xfrm>
            <a:prstGeom prst="line">
              <a:avLst/>
            </a:prstGeom>
            <a:noFill/>
            <a:ln w="25400" algn="ctr">
              <a:solidFill>
                <a:schemeClr val="tx1"/>
              </a:solidFill>
              <a:round/>
              <a:headEnd/>
              <a:tailEnd/>
            </a:ln>
          </p:spPr>
        </p:cxnSp>
        <p:cxnSp>
          <p:nvCxnSpPr>
            <p:cNvPr id="966" name="Straight Connector 121"/>
            <p:cNvCxnSpPr>
              <a:cxnSpLocks noChangeShapeType="1"/>
            </p:cNvCxnSpPr>
            <p:nvPr/>
          </p:nvCxnSpPr>
          <p:spPr bwMode="auto">
            <a:xfrm rot="5400000">
              <a:off x="9945435" y="3054036"/>
              <a:ext cx="1125115" cy="1117"/>
            </a:xfrm>
            <a:prstGeom prst="line">
              <a:avLst/>
            </a:prstGeom>
            <a:noFill/>
            <a:ln w="25400" algn="ctr">
              <a:solidFill>
                <a:schemeClr val="tx1"/>
              </a:solidFill>
              <a:round/>
              <a:headEnd/>
              <a:tailEnd/>
            </a:ln>
          </p:spPr>
        </p:cxnSp>
        <p:cxnSp>
          <p:nvCxnSpPr>
            <p:cNvPr id="967" name="Straight Connector 122"/>
            <p:cNvCxnSpPr>
              <a:cxnSpLocks noChangeShapeType="1"/>
            </p:cNvCxnSpPr>
            <p:nvPr/>
          </p:nvCxnSpPr>
          <p:spPr bwMode="auto">
            <a:xfrm rot="5400000">
              <a:off x="10214442" y="3054036"/>
              <a:ext cx="1125115" cy="1117"/>
            </a:xfrm>
            <a:prstGeom prst="line">
              <a:avLst/>
            </a:prstGeom>
            <a:noFill/>
            <a:ln w="25400" algn="ctr">
              <a:solidFill>
                <a:schemeClr val="tx1"/>
              </a:solidFill>
              <a:round/>
              <a:headEnd/>
              <a:tailEnd/>
            </a:ln>
          </p:spPr>
        </p:cxnSp>
        <p:sp>
          <p:nvSpPr>
            <p:cNvPr id="968" name="Rectangle 967"/>
            <p:cNvSpPr/>
            <p:nvPr/>
          </p:nvSpPr>
          <p:spPr bwMode="auto">
            <a:xfrm>
              <a:off x="8795167"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9" name="Rectangle 968"/>
            <p:cNvSpPr/>
            <p:nvPr/>
          </p:nvSpPr>
          <p:spPr bwMode="auto">
            <a:xfrm>
              <a:off x="9063057"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70" name="Rectangle 969"/>
            <p:cNvSpPr/>
            <p:nvPr/>
          </p:nvSpPr>
          <p:spPr bwMode="auto">
            <a:xfrm>
              <a:off x="9330948"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71" name="Rectangle 970"/>
            <p:cNvSpPr/>
            <p:nvPr/>
          </p:nvSpPr>
          <p:spPr bwMode="auto">
            <a:xfrm>
              <a:off x="9598839"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72" name="Rectangle 971"/>
            <p:cNvSpPr/>
            <p:nvPr/>
          </p:nvSpPr>
          <p:spPr bwMode="auto">
            <a:xfrm>
              <a:off x="9866729"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73" name="Rectangle 972"/>
            <p:cNvSpPr/>
            <p:nvPr/>
          </p:nvSpPr>
          <p:spPr bwMode="auto">
            <a:xfrm>
              <a:off x="10134620"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74" name="Rectangle 973"/>
            <p:cNvSpPr/>
            <p:nvPr/>
          </p:nvSpPr>
          <p:spPr bwMode="auto">
            <a:xfrm>
              <a:off x="10402511"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75" name="Rectangle 974"/>
            <p:cNvSpPr/>
            <p:nvPr/>
          </p:nvSpPr>
          <p:spPr bwMode="auto">
            <a:xfrm>
              <a:off x="10670401"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76" name="Rectangle 27"/>
            <p:cNvSpPr>
              <a:spLocks noChangeArrowheads="1"/>
            </p:cNvSpPr>
            <p:nvPr/>
          </p:nvSpPr>
          <p:spPr bwMode="auto">
            <a:xfrm>
              <a:off x="8795167" y="2706345"/>
              <a:ext cx="214313" cy="214308"/>
            </a:xfrm>
            <a:prstGeom prst="rect">
              <a:avLst/>
            </a:prstGeom>
            <a:solidFill>
              <a:srgbClr val="FFFF00"/>
            </a:solidFill>
            <a:ln w="25400" algn="ctr">
              <a:noFill/>
              <a:round/>
              <a:headEnd/>
              <a:tailEnd/>
            </a:ln>
          </p:spPr>
          <p:txBody>
            <a:bodyPr/>
            <a:lstStyle/>
            <a:p>
              <a:endParaRPr lang="en-US"/>
            </a:p>
          </p:txBody>
        </p:sp>
        <p:sp>
          <p:nvSpPr>
            <p:cNvPr id="977" name="Rectangle 28"/>
            <p:cNvSpPr>
              <a:spLocks noChangeArrowheads="1"/>
            </p:cNvSpPr>
            <p:nvPr/>
          </p:nvSpPr>
          <p:spPr bwMode="auto">
            <a:xfrm>
              <a:off x="9063057" y="2706345"/>
              <a:ext cx="214313" cy="214308"/>
            </a:xfrm>
            <a:prstGeom prst="rect">
              <a:avLst/>
            </a:prstGeom>
            <a:solidFill>
              <a:srgbClr val="FFFF00"/>
            </a:solidFill>
            <a:ln w="25400" algn="ctr">
              <a:noFill/>
              <a:round/>
              <a:headEnd/>
              <a:tailEnd/>
            </a:ln>
          </p:spPr>
          <p:txBody>
            <a:bodyPr/>
            <a:lstStyle/>
            <a:p>
              <a:endParaRPr lang="en-US"/>
            </a:p>
          </p:txBody>
        </p:sp>
        <p:sp>
          <p:nvSpPr>
            <p:cNvPr id="978" name="Rectangle 29"/>
            <p:cNvSpPr>
              <a:spLocks noChangeArrowheads="1"/>
            </p:cNvSpPr>
            <p:nvPr/>
          </p:nvSpPr>
          <p:spPr bwMode="auto">
            <a:xfrm>
              <a:off x="9330948" y="2706345"/>
              <a:ext cx="214313" cy="214308"/>
            </a:xfrm>
            <a:prstGeom prst="rect">
              <a:avLst/>
            </a:prstGeom>
            <a:solidFill>
              <a:srgbClr val="FFFF00"/>
            </a:solidFill>
            <a:ln w="25400" algn="ctr">
              <a:noFill/>
              <a:round/>
              <a:headEnd/>
              <a:tailEnd/>
            </a:ln>
          </p:spPr>
          <p:txBody>
            <a:bodyPr/>
            <a:lstStyle/>
            <a:p>
              <a:endParaRPr lang="en-US"/>
            </a:p>
          </p:txBody>
        </p:sp>
        <p:sp>
          <p:nvSpPr>
            <p:cNvPr id="979" name="Rectangle 30"/>
            <p:cNvSpPr>
              <a:spLocks noChangeArrowheads="1"/>
            </p:cNvSpPr>
            <p:nvPr/>
          </p:nvSpPr>
          <p:spPr bwMode="auto">
            <a:xfrm>
              <a:off x="9598839" y="2706345"/>
              <a:ext cx="214313" cy="214308"/>
            </a:xfrm>
            <a:prstGeom prst="rect">
              <a:avLst/>
            </a:prstGeom>
            <a:solidFill>
              <a:srgbClr val="FFFF00"/>
            </a:solidFill>
            <a:ln w="25400" algn="ctr">
              <a:noFill/>
              <a:round/>
              <a:headEnd/>
              <a:tailEnd/>
            </a:ln>
          </p:spPr>
          <p:txBody>
            <a:bodyPr/>
            <a:lstStyle/>
            <a:p>
              <a:endParaRPr lang="en-US"/>
            </a:p>
          </p:txBody>
        </p:sp>
        <p:sp>
          <p:nvSpPr>
            <p:cNvPr id="980" name="Rectangle 31"/>
            <p:cNvSpPr>
              <a:spLocks noChangeArrowheads="1"/>
            </p:cNvSpPr>
            <p:nvPr/>
          </p:nvSpPr>
          <p:spPr bwMode="auto">
            <a:xfrm>
              <a:off x="9866729" y="2706345"/>
              <a:ext cx="214313" cy="214308"/>
            </a:xfrm>
            <a:prstGeom prst="rect">
              <a:avLst/>
            </a:prstGeom>
            <a:solidFill>
              <a:srgbClr val="FFFF00"/>
            </a:solidFill>
            <a:ln w="25400" algn="ctr">
              <a:noFill/>
              <a:round/>
              <a:headEnd/>
              <a:tailEnd/>
            </a:ln>
          </p:spPr>
          <p:txBody>
            <a:bodyPr/>
            <a:lstStyle/>
            <a:p>
              <a:endParaRPr lang="en-US"/>
            </a:p>
          </p:txBody>
        </p:sp>
        <p:sp>
          <p:nvSpPr>
            <p:cNvPr id="981" name="Rectangle 32"/>
            <p:cNvSpPr>
              <a:spLocks noChangeArrowheads="1"/>
            </p:cNvSpPr>
            <p:nvPr/>
          </p:nvSpPr>
          <p:spPr bwMode="auto">
            <a:xfrm>
              <a:off x="10134620" y="2706345"/>
              <a:ext cx="214313" cy="214308"/>
            </a:xfrm>
            <a:prstGeom prst="rect">
              <a:avLst/>
            </a:prstGeom>
            <a:solidFill>
              <a:srgbClr val="FFFF00"/>
            </a:solidFill>
            <a:ln w="25400" algn="ctr">
              <a:noFill/>
              <a:round/>
              <a:headEnd/>
              <a:tailEnd/>
            </a:ln>
          </p:spPr>
          <p:txBody>
            <a:bodyPr/>
            <a:lstStyle/>
            <a:p>
              <a:endParaRPr lang="en-US"/>
            </a:p>
          </p:txBody>
        </p:sp>
        <p:sp>
          <p:nvSpPr>
            <p:cNvPr id="982" name="Rectangle 33"/>
            <p:cNvSpPr>
              <a:spLocks noChangeArrowheads="1"/>
            </p:cNvSpPr>
            <p:nvPr/>
          </p:nvSpPr>
          <p:spPr bwMode="auto">
            <a:xfrm>
              <a:off x="10402511" y="2706345"/>
              <a:ext cx="214313" cy="214308"/>
            </a:xfrm>
            <a:prstGeom prst="rect">
              <a:avLst/>
            </a:prstGeom>
            <a:solidFill>
              <a:srgbClr val="FFFF00"/>
            </a:solidFill>
            <a:ln w="25400" algn="ctr">
              <a:noFill/>
              <a:round/>
              <a:headEnd/>
              <a:tailEnd/>
            </a:ln>
          </p:spPr>
          <p:txBody>
            <a:bodyPr/>
            <a:lstStyle/>
            <a:p>
              <a:endParaRPr lang="en-US"/>
            </a:p>
          </p:txBody>
        </p:sp>
        <p:sp>
          <p:nvSpPr>
            <p:cNvPr id="983" name="Rectangle 34"/>
            <p:cNvSpPr>
              <a:spLocks noChangeArrowheads="1"/>
            </p:cNvSpPr>
            <p:nvPr/>
          </p:nvSpPr>
          <p:spPr bwMode="auto">
            <a:xfrm>
              <a:off x="10670401" y="2706345"/>
              <a:ext cx="214313" cy="214308"/>
            </a:xfrm>
            <a:prstGeom prst="rect">
              <a:avLst/>
            </a:prstGeom>
            <a:solidFill>
              <a:srgbClr val="FFFF00"/>
            </a:solidFill>
            <a:ln w="25400" algn="ctr">
              <a:noFill/>
              <a:round/>
              <a:headEnd/>
              <a:tailEnd/>
            </a:ln>
          </p:spPr>
          <p:txBody>
            <a:bodyPr/>
            <a:lstStyle/>
            <a:p>
              <a:endParaRPr lang="en-US"/>
            </a:p>
          </p:txBody>
        </p:sp>
        <p:sp>
          <p:nvSpPr>
            <p:cNvPr id="984" name="Rectangle 35"/>
            <p:cNvSpPr>
              <a:spLocks noChangeArrowheads="1"/>
            </p:cNvSpPr>
            <p:nvPr/>
          </p:nvSpPr>
          <p:spPr bwMode="auto">
            <a:xfrm>
              <a:off x="8795167" y="2974229"/>
              <a:ext cx="214313" cy="214308"/>
            </a:xfrm>
            <a:prstGeom prst="rect">
              <a:avLst/>
            </a:prstGeom>
            <a:solidFill>
              <a:srgbClr val="FF0000"/>
            </a:solidFill>
            <a:ln w="25400" algn="ctr">
              <a:noFill/>
              <a:round/>
              <a:headEnd/>
              <a:tailEnd/>
            </a:ln>
          </p:spPr>
          <p:txBody>
            <a:bodyPr/>
            <a:lstStyle/>
            <a:p>
              <a:endParaRPr lang="en-US"/>
            </a:p>
          </p:txBody>
        </p:sp>
        <p:sp>
          <p:nvSpPr>
            <p:cNvPr id="985" name="Rectangle 36"/>
            <p:cNvSpPr>
              <a:spLocks noChangeArrowheads="1"/>
            </p:cNvSpPr>
            <p:nvPr/>
          </p:nvSpPr>
          <p:spPr bwMode="auto">
            <a:xfrm>
              <a:off x="9063057" y="2974229"/>
              <a:ext cx="214313" cy="214308"/>
            </a:xfrm>
            <a:prstGeom prst="rect">
              <a:avLst/>
            </a:prstGeom>
            <a:solidFill>
              <a:srgbClr val="FF0000"/>
            </a:solidFill>
            <a:ln w="25400" algn="ctr">
              <a:noFill/>
              <a:round/>
              <a:headEnd/>
              <a:tailEnd/>
            </a:ln>
          </p:spPr>
          <p:txBody>
            <a:bodyPr/>
            <a:lstStyle/>
            <a:p>
              <a:endParaRPr lang="en-US"/>
            </a:p>
          </p:txBody>
        </p:sp>
        <p:sp>
          <p:nvSpPr>
            <p:cNvPr id="986" name="Rectangle 37"/>
            <p:cNvSpPr>
              <a:spLocks noChangeArrowheads="1"/>
            </p:cNvSpPr>
            <p:nvPr/>
          </p:nvSpPr>
          <p:spPr bwMode="auto">
            <a:xfrm>
              <a:off x="9330948" y="2974229"/>
              <a:ext cx="214313" cy="214308"/>
            </a:xfrm>
            <a:prstGeom prst="rect">
              <a:avLst/>
            </a:prstGeom>
            <a:solidFill>
              <a:srgbClr val="FF0000"/>
            </a:solidFill>
            <a:ln w="25400" algn="ctr">
              <a:noFill/>
              <a:round/>
              <a:headEnd/>
              <a:tailEnd/>
            </a:ln>
          </p:spPr>
          <p:txBody>
            <a:bodyPr/>
            <a:lstStyle/>
            <a:p>
              <a:endParaRPr lang="en-US"/>
            </a:p>
          </p:txBody>
        </p:sp>
        <p:sp>
          <p:nvSpPr>
            <p:cNvPr id="987" name="Rectangle 38"/>
            <p:cNvSpPr>
              <a:spLocks noChangeArrowheads="1"/>
            </p:cNvSpPr>
            <p:nvPr/>
          </p:nvSpPr>
          <p:spPr bwMode="auto">
            <a:xfrm>
              <a:off x="9598839" y="2974229"/>
              <a:ext cx="214313" cy="214308"/>
            </a:xfrm>
            <a:prstGeom prst="rect">
              <a:avLst/>
            </a:prstGeom>
            <a:solidFill>
              <a:srgbClr val="FF0000"/>
            </a:solidFill>
            <a:ln w="25400" algn="ctr">
              <a:noFill/>
              <a:round/>
              <a:headEnd/>
              <a:tailEnd/>
            </a:ln>
          </p:spPr>
          <p:txBody>
            <a:bodyPr/>
            <a:lstStyle/>
            <a:p>
              <a:endParaRPr lang="en-US"/>
            </a:p>
          </p:txBody>
        </p:sp>
        <p:sp>
          <p:nvSpPr>
            <p:cNvPr id="988" name="Rectangle 39"/>
            <p:cNvSpPr>
              <a:spLocks noChangeArrowheads="1"/>
            </p:cNvSpPr>
            <p:nvPr/>
          </p:nvSpPr>
          <p:spPr bwMode="auto">
            <a:xfrm>
              <a:off x="9866729" y="2974229"/>
              <a:ext cx="214313" cy="214308"/>
            </a:xfrm>
            <a:prstGeom prst="rect">
              <a:avLst/>
            </a:prstGeom>
            <a:solidFill>
              <a:srgbClr val="FF0000"/>
            </a:solidFill>
            <a:ln w="25400" algn="ctr">
              <a:noFill/>
              <a:round/>
              <a:headEnd/>
              <a:tailEnd/>
            </a:ln>
          </p:spPr>
          <p:txBody>
            <a:bodyPr/>
            <a:lstStyle/>
            <a:p>
              <a:endParaRPr lang="en-US"/>
            </a:p>
          </p:txBody>
        </p:sp>
        <p:sp>
          <p:nvSpPr>
            <p:cNvPr id="989" name="Rectangle 40"/>
            <p:cNvSpPr>
              <a:spLocks noChangeArrowheads="1"/>
            </p:cNvSpPr>
            <p:nvPr/>
          </p:nvSpPr>
          <p:spPr bwMode="auto">
            <a:xfrm>
              <a:off x="10134620" y="2974229"/>
              <a:ext cx="214313" cy="214308"/>
            </a:xfrm>
            <a:prstGeom prst="rect">
              <a:avLst/>
            </a:prstGeom>
            <a:solidFill>
              <a:srgbClr val="FF0000"/>
            </a:solidFill>
            <a:ln w="25400" algn="ctr">
              <a:noFill/>
              <a:round/>
              <a:headEnd/>
              <a:tailEnd/>
            </a:ln>
          </p:spPr>
          <p:txBody>
            <a:bodyPr/>
            <a:lstStyle/>
            <a:p>
              <a:endParaRPr lang="en-US"/>
            </a:p>
          </p:txBody>
        </p:sp>
        <p:sp>
          <p:nvSpPr>
            <p:cNvPr id="990" name="Rectangle 41"/>
            <p:cNvSpPr>
              <a:spLocks noChangeArrowheads="1"/>
            </p:cNvSpPr>
            <p:nvPr/>
          </p:nvSpPr>
          <p:spPr bwMode="auto">
            <a:xfrm>
              <a:off x="10402511" y="2974229"/>
              <a:ext cx="214313" cy="214308"/>
            </a:xfrm>
            <a:prstGeom prst="rect">
              <a:avLst/>
            </a:prstGeom>
            <a:solidFill>
              <a:srgbClr val="FF0000"/>
            </a:solidFill>
            <a:ln w="25400" algn="ctr">
              <a:noFill/>
              <a:round/>
              <a:headEnd/>
              <a:tailEnd/>
            </a:ln>
          </p:spPr>
          <p:txBody>
            <a:bodyPr/>
            <a:lstStyle/>
            <a:p>
              <a:endParaRPr lang="en-US"/>
            </a:p>
          </p:txBody>
        </p:sp>
        <p:sp>
          <p:nvSpPr>
            <p:cNvPr id="991" name="Rectangle 42"/>
            <p:cNvSpPr>
              <a:spLocks noChangeArrowheads="1"/>
            </p:cNvSpPr>
            <p:nvPr/>
          </p:nvSpPr>
          <p:spPr bwMode="auto">
            <a:xfrm>
              <a:off x="10670401" y="2974229"/>
              <a:ext cx="214313" cy="214308"/>
            </a:xfrm>
            <a:prstGeom prst="rect">
              <a:avLst/>
            </a:prstGeom>
            <a:solidFill>
              <a:srgbClr val="FF0000"/>
            </a:solidFill>
            <a:ln w="25400" algn="ctr">
              <a:noFill/>
              <a:round/>
              <a:headEnd/>
              <a:tailEnd/>
            </a:ln>
          </p:spPr>
          <p:txBody>
            <a:bodyPr/>
            <a:lstStyle/>
            <a:p>
              <a:endParaRPr lang="en-US"/>
            </a:p>
          </p:txBody>
        </p:sp>
        <p:sp>
          <p:nvSpPr>
            <p:cNvPr id="992" name="Rectangle 43"/>
            <p:cNvSpPr>
              <a:spLocks noChangeArrowheads="1"/>
            </p:cNvSpPr>
            <p:nvPr/>
          </p:nvSpPr>
          <p:spPr bwMode="auto">
            <a:xfrm>
              <a:off x="8795167" y="3242114"/>
              <a:ext cx="214313" cy="214308"/>
            </a:xfrm>
            <a:prstGeom prst="rect">
              <a:avLst/>
            </a:prstGeom>
            <a:solidFill>
              <a:srgbClr val="FF0000"/>
            </a:solidFill>
            <a:ln w="25400" algn="ctr">
              <a:noFill/>
              <a:round/>
              <a:headEnd/>
              <a:tailEnd/>
            </a:ln>
          </p:spPr>
          <p:txBody>
            <a:bodyPr/>
            <a:lstStyle/>
            <a:p>
              <a:endParaRPr lang="en-US"/>
            </a:p>
          </p:txBody>
        </p:sp>
        <p:sp>
          <p:nvSpPr>
            <p:cNvPr id="993" name="Rectangle 44"/>
            <p:cNvSpPr>
              <a:spLocks noChangeArrowheads="1"/>
            </p:cNvSpPr>
            <p:nvPr/>
          </p:nvSpPr>
          <p:spPr bwMode="auto">
            <a:xfrm>
              <a:off x="9063057" y="3242114"/>
              <a:ext cx="214313" cy="214308"/>
            </a:xfrm>
            <a:prstGeom prst="rect">
              <a:avLst/>
            </a:prstGeom>
            <a:solidFill>
              <a:srgbClr val="FF0000"/>
            </a:solidFill>
            <a:ln w="25400" algn="ctr">
              <a:noFill/>
              <a:round/>
              <a:headEnd/>
              <a:tailEnd/>
            </a:ln>
          </p:spPr>
          <p:txBody>
            <a:bodyPr/>
            <a:lstStyle/>
            <a:p>
              <a:endParaRPr lang="en-US"/>
            </a:p>
          </p:txBody>
        </p:sp>
        <p:sp>
          <p:nvSpPr>
            <p:cNvPr id="994" name="Rectangle 45"/>
            <p:cNvSpPr>
              <a:spLocks noChangeArrowheads="1"/>
            </p:cNvSpPr>
            <p:nvPr/>
          </p:nvSpPr>
          <p:spPr bwMode="auto">
            <a:xfrm>
              <a:off x="9330948" y="3242114"/>
              <a:ext cx="214313" cy="214308"/>
            </a:xfrm>
            <a:prstGeom prst="rect">
              <a:avLst/>
            </a:prstGeom>
            <a:solidFill>
              <a:srgbClr val="FF0000"/>
            </a:solidFill>
            <a:ln w="25400" algn="ctr">
              <a:noFill/>
              <a:round/>
              <a:headEnd/>
              <a:tailEnd/>
            </a:ln>
          </p:spPr>
          <p:txBody>
            <a:bodyPr/>
            <a:lstStyle/>
            <a:p>
              <a:endParaRPr lang="en-US"/>
            </a:p>
          </p:txBody>
        </p:sp>
        <p:sp>
          <p:nvSpPr>
            <p:cNvPr id="995" name="Rectangle 46"/>
            <p:cNvSpPr>
              <a:spLocks noChangeArrowheads="1"/>
            </p:cNvSpPr>
            <p:nvPr/>
          </p:nvSpPr>
          <p:spPr bwMode="auto">
            <a:xfrm>
              <a:off x="9598839" y="3242114"/>
              <a:ext cx="214313" cy="214308"/>
            </a:xfrm>
            <a:prstGeom prst="rect">
              <a:avLst/>
            </a:prstGeom>
            <a:solidFill>
              <a:srgbClr val="FF0000"/>
            </a:solidFill>
            <a:ln w="25400" algn="ctr">
              <a:noFill/>
              <a:round/>
              <a:headEnd/>
              <a:tailEnd/>
            </a:ln>
          </p:spPr>
          <p:txBody>
            <a:bodyPr/>
            <a:lstStyle/>
            <a:p>
              <a:endParaRPr lang="en-US"/>
            </a:p>
          </p:txBody>
        </p:sp>
        <p:sp>
          <p:nvSpPr>
            <p:cNvPr id="996" name="Rectangle 47"/>
            <p:cNvSpPr>
              <a:spLocks noChangeArrowheads="1"/>
            </p:cNvSpPr>
            <p:nvPr/>
          </p:nvSpPr>
          <p:spPr bwMode="auto">
            <a:xfrm>
              <a:off x="9866729" y="3242114"/>
              <a:ext cx="214313" cy="214308"/>
            </a:xfrm>
            <a:prstGeom prst="rect">
              <a:avLst/>
            </a:prstGeom>
            <a:solidFill>
              <a:srgbClr val="FF0000"/>
            </a:solidFill>
            <a:ln w="25400" algn="ctr">
              <a:noFill/>
              <a:round/>
              <a:headEnd/>
              <a:tailEnd/>
            </a:ln>
          </p:spPr>
          <p:txBody>
            <a:bodyPr/>
            <a:lstStyle/>
            <a:p>
              <a:endParaRPr lang="en-US"/>
            </a:p>
          </p:txBody>
        </p:sp>
        <p:sp>
          <p:nvSpPr>
            <p:cNvPr id="997" name="Rectangle 48"/>
            <p:cNvSpPr>
              <a:spLocks noChangeArrowheads="1"/>
            </p:cNvSpPr>
            <p:nvPr/>
          </p:nvSpPr>
          <p:spPr bwMode="auto">
            <a:xfrm>
              <a:off x="10134620" y="3242114"/>
              <a:ext cx="214313" cy="214308"/>
            </a:xfrm>
            <a:prstGeom prst="rect">
              <a:avLst/>
            </a:prstGeom>
            <a:solidFill>
              <a:srgbClr val="FF0000"/>
            </a:solidFill>
            <a:ln w="25400" algn="ctr">
              <a:noFill/>
              <a:round/>
              <a:headEnd/>
              <a:tailEnd/>
            </a:ln>
          </p:spPr>
          <p:txBody>
            <a:bodyPr/>
            <a:lstStyle/>
            <a:p>
              <a:endParaRPr lang="en-US"/>
            </a:p>
          </p:txBody>
        </p:sp>
        <p:sp>
          <p:nvSpPr>
            <p:cNvPr id="998" name="Rectangle 49"/>
            <p:cNvSpPr>
              <a:spLocks noChangeArrowheads="1"/>
            </p:cNvSpPr>
            <p:nvPr/>
          </p:nvSpPr>
          <p:spPr bwMode="auto">
            <a:xfrm>
              <a:off x="10402511" y="3242114"/>
              <a:ext cx="214313" cy="214308"/>
            </a:xfrm>
            <a:prstGeom prst="rect">
              <a:avLst/>
            </a:prstGeom>
            <a:solidFill>
              <a:srgbClr val="FF0000"/>
            </a:solidFill>
            <a:ln w="25400" algn="ctr">
              <a:noFill/>
              <a:round/>
              <a:headEnd/>
              <a:tailEnd/>
            </a:ln>
          </p:spPr>
          <p:txBody>
            <a:bodyPr/>
            <a:lstStyle/>
            <a:p>
              <a:endParaRPr lang="en-US"/>
            </a:p>
          </p:txBody>
        </p:sp>
        <p:sp>
          <p:nvSpPr>
            <p:cNvPr id="999" name="Rectangle 50"/>
            <p:cNvSpPr>
              <a:spLocks noChangeArrowheads="1"/>
            </p:cNvSpPr>
            <p:nvPr/>
          </p:nvSpPr>
          <p:spPr bwMode="auto">
            <a:xfrm>
              <a:off x="10670401" y="3242114"/>
              <a:ext cx="214313" cy="214308"/>
            </a:xfrm>
            <a:prstGeom prst="rect">
              <a:avLst/>
            </a:prstGeom>
            <a:solidFill>
              <a:srgbClr val="FF0000"/>
            </a:solidFill>
            <a:ln w="25400" algn="ctr">
              <a:noFill/>
              <a:round/>
              <a:headEnd/>
              <a:tailEnd/>
            </a:ln>
          </p:spPr>
          <p:txBody>
            <a:bodyPr/>
            <a:lstStyle/>
            <a:p>
              <a:endParaRPr lang="en-US"/>
            </a:p>
          </p:txBody>
        </p:sp>
        <p:sp>
          <p:nvSpPr>
            <p:cNvPr id="1000" name="Rectangle 51"/>
            <p:cNvSpPr>
              <a:spLocks noChangeArrowheads="1"/>
            </p:cNvSpPr>
            <p:nvPr/>
          </p:nvSpPr>
          <p:spPr bwMode="auto">
            <a:xfrm>
              <a:off x="8795167" y="3509998"/>
              <a:ext cx="214313" cy="214308"/>
            </a:xfrm>
            <a:prstGeom prst="rect">
              <a:avLst/>
            </a:prstGeom>
            <a:solidFill>
              <a:srgbClr val="FF0000"/>
            </a:solidFill>
            <a:ln w="25400" algn="ctr">
              <a:noFill/>
              <a:round/>
              <a:headEnd/>
              <a:tailEnd/>
            </a:ln>
          </p:spPr>
          <p:txBody>
            <a:bodyPr/>
            <a:lstStyle/>
            <a:p>
              <a:endParaRPr lang="en-US"/>
            </a:p>
          </p:txBody>
        </p:sp>
        <p:sp>
          <p:nvSpPr>
            <p:cNvPr id="1001" name="Rectangle 52"/>
            <p:cNvSpPr>
              <a:spLocks noChangeArrowheads="1"/>
            </p:cNvSpPr>
            <p:nvPr/>
          </p:nvSpPr>
          <p:spPr bwMode="auto">
            <a:xfrm>
              <a:off x="9063057" y="3509998"/>
              <a:ext cx="214313" cy="214308"/>
            </a:xfrm>
            <a:prstGeom prst="rect">
              <a:avLst/>
            </a:prstGeom>
            <a:solidFill>
              <a:srgbClr val="FF0000"/>
            </a:solidFill>
            <a:ln w="25400" algn="ctr">
              <a:noFill/>
              <a:round/>
              <a:headEnd/>
              <a:tailEnd/>
            </a:ln>
          </p:spPr>
          <p:txBody>
            <a:bodyPr/>
            <a:lstStyle/>
            <a:p>
              <a:endParaRPr lang="en-US"/>
            </a:p>
          </p:txBody>
        </p:sp>
        <p:sp>
          <p:nvSpPr>
            <p:cNvPr id="1002" name="Rectangle 53"/>
            <p:cNvSpPr>
              <a:spLocks noChangeArrowheads="1"/>
            </p:cNvSpPr>
            <p:nvPr/>
          </p:nvSpPr>
          <p:spPr bwMode="auto">
            <a:xfrm>
              <a:off x="9330948" y="3509998"/>
              <a:ext cx="214313" cy="214308"/>
            </a:xfrm>
            <a:prstGeom prst="rect">
              <a:avLst/>
            </a:prstGeom>
            <a:solidFill>
              <a:srgbClr val="FF0000"/>
            </a:solidFill>
            <a:ln w="25400" algn="ctr">
              <a:noFill/>
              <a:round/>
              <a:headEnd/>
              <a:tailEnd/>
            </a:ln>
          </p:spPr>
          <p:txBody>
            <a:bodyPr/>
            <a:lstStyle/>
            <a:p>
              <a:endParaRPr lang="en-US"/>
            </a:p>
          </p:txBody>
        </p:sp>
        <p:sp>
          <p:nvSpPr>
            <p:cNvPr id="1003" name="Rectangle 54"/>
            <p:cNvSpPr>
              <a:spLocks noChangeArrowheads="1"/>
            </p:cNvSpPr>
            <p:nvPr/>
          </p:nvSpPr>
          <p:spPr bwMode="auto">
            <a:xfrm>
              <a:off x="9598839" y="3509998"/>
              <a:ext cx="214313" cy="214308"/>
            </a:xfrm>
            <a:prstGeom prst="rect">
              <a:avLst/>
            </a:prstGeom>
            <a:solidFill>
              <a:srgbClr val="FF0000"/>
            </a:solidFill>
            <a:ln w="25400" algn="ctr">
              <a:noFill/>
              <a:round/>
              <a:headEnd/>
              <a:tailEnd/>
            </a:ln>
          </p:spPr>
          <p:txBody>
            <a:bodyPr/>
            <a:lstStyle/>
            <a:p>
              <a:endParaRPr lang="en-US"/>
            </a:p>
          </p:txBody>
        </p:sp>
        <p:sp>
          <p:nvSpPr>
            <p:cNvPr id="1004" name="Rectangle 55"/>
            <p:cNvSpPr>
              <a:spLocks noChangeArrowheads="1"/>
            </p:cNvSpPr>
            <p:nvPr/>
          </p:nvSpPr>
          <p:spPr bwMode="auto">
            <a:xfrm>
              <a:off x="9866729" y="3509998"/>
              <a:ext cx="214313" cy="214308"/>
            </a:xfrm>
            <a:prstGeom prst="rect">
              <a:avLst/>
            </a:prstGeom>
            <a:solidFill>
              <a:srgbClr val="FF0000"/>
            </a:solidFill>
            <a:ln w="25400" algn="ctr">
              <a:noFill/>
              <a:round/>
              <a:headEnd/>
              <a:tailEnd/>
            </a:ln>
          </p:spPr>
          <p:txBody>
            <a:bodyPr/>
            <a:lstStyle/>
            <a:p>
              <a:endParaRPr lang="en-US"/>
            </a:p>
          </p:txBody>
        </p:sp>
        <p:sp>
          <p:nvSpPr>
            <p:cNvPr id="1005" name="Rectangle 56"/>
            <p:cNvSpPr>
              <a:spLocks noChangeArrowheads="1"/>
            </p:cNvSpPr>
            <p:nvPr/>
          </p:nvSpPr>
          <p:spPr bwMode="auto">
            <a:xfrm>
              <a:off x="10134620" y="3509998"/>
              <a:ext cx="214313" cy="214308"/>
            </a:xfrm>
            <a:prstGeom prst="rect">
              <a:avLst/>
            </a:prstGeom>
            <a:solidFill>
              <a:srgbClr val="FF0000"/>
            </a:solidFill>
            <a:ln w="25400" algn="ctr">
              <a:noFill/>
              <a:round/>
              <a:headEnd/>
              <a:tailEnd/>
            </a:ln>
          </p:spPr>
          <p:txBody>
            <a:bodyPr/>
            <a:lstStyle/>
            <a:p>
              <a:endParaRPr lang="en-US"/>
            </a:p>
          </p:txBody>
        </p:sp>
        <p:sp>
          <p:nvSpPr>
            <p:cNvPr id="1006" name="Rectangle 57"/>
            <p:cNvSpPr>
              <a:spLocks noChangeArrowheads="1"/>
            </p:cNvSpPr>
            <p:nvPr/>
          </p:nvSpPr>
          <p:spPr bwMode="auto">
            <a:xfrm>
              <a:off x="10402511" y="3509998"/>
              <a:ext cx="214313" cy="214308"/>
            </a:xfrm>
            <a:prstGeom prst="rect">
              <a:avLst/>
            </a:prstGeom>
            <a:solidFill>
              <a:srgbClr val="FF0000"/>
            </a:solidFill>
            <a:ln w="25400" algn="ctr">
              <a:noFill/>
              <a:round/>
              <a:headEnd/>
              <a:tailEnd/>
            </a:ln>
          </p:spPr>
          <p:txBody>
            <a:bodyPr/>
            <a:lstStyle/>
            <a:p>
              <a:endParaRPr lang="en-US"/>
            </a:p>
          </p:txBody>
        </p:sp>
        <p:sp>
          <p:nvSpPr>
            <p:cNvPr id="1007" name="Rectangle 58"/>
            <p:cNvSpPr>
              <a:spLocks noChangeArrowheads="1"/>
            </p:cNvSpPr>
            <p:nvPr/>
          </p:nvSpPr>
          <p:spPr bwMode="auto">
            <a:xfrm>
              <a:off x="10670401" y="3509998"/>
              <a:ext cx="214313" cy="214308"/>
            </a:xfrm>
            <a:prstGeom prst="rect">
              <a:avLst/>
            </a:prstGeom>
            <a:solidFill>
              <a:srgbClr val="FF0000"/>
            </a:solidFill>
            <a:ln w="25400" algn="ctr">
              <a:noFill/>
              <a:round/>
              <a:headEnd/>
              <a:tailEnd/>
            </a:ln>
          </p:spPr>
          <p:txBody>
            <a:bodyPr/>
            <a:lstStyle/>
            <a:p>
              <a:endParaRPr lang="en-US"/>
            </a:p>
          </p:txBody>
        </p:sp>
        <p:sp>
          <p:nvSpPr>
            <p:cNvPr id="1008" name="Rectangle 59"/>
            <p:cNvSpPr>
              <a:spLocks noChangeArrowheads="1"/>
            </p:cNvSpPr>
            <p:nvPr/>
          </p:nvSpPr>
          <p:spPr bwMode="auto">
            <a:xfrm>
              <a:off x="8795167" y="3777883"/>
              <a:ext cx="214313" cy="214308"/>
            </a:xfrm>
            <a:prstGeom prst="rect">
              <a:avLst/>
            </a:prstGeom>
            <a:solidFill>
              <a:srgbClr val="FF0000"/>
            </a:solidFill>
            <a:ln w="25400" algn="ctr">
              <a:noFill/>
              <a:round/>
              <a:headEnd/>
              <a:tailEnd/>
            </a:ln>
          </p:spPr>
          <p:txBody>
            <a:bodyPr/>
            <a:lstStyle/>
            <a:p>
              <a:endParaRPr lang="en-US"/>
            </a:p>
          </p:txBody>
        </p:sp>
        <p:sp>
          <p:nvSpPr>
            <p:cNvPr id="1009" name="Rectangle 60"/>
            <p:cNvSpPr>
              <a:spLocks noChangeArrowheads="1"/>
            </p:cNvSpPr>
            <p:nvPr/>
          </p:nvSpPr>
          <p:spPr bwMode="auto">
            <a:xfrm>
              <a:off x="9063057" y="3777883"/>
              <a:ext cx="214313" cy="214308"/>
            </a:xfrm>
            <a:prstGeom prst="rect">
              <a:avLst/>
            </a:prstGeom>
            <a:solidFill>
              <a:srgbClr val="FF0000"/>
            </a:solidFill>
            <a:ln w="25400" algn="ctr">
              <a:noFill/>
              <a:round/>
              <a:headEnd/>
              <a:tailEnd/>
            </a:ln>
          </p:spPr>
          <p:txBody>
            <a:bodyPr/>
            <a:lstStyle/>
            <a:p>
              <a:endParaRPr lang="en-US"/>
            </a:p>
          </p:txBody>
        </p:sp>
        <p:sp>
          <p:nvSpPr>
            <p:cNvPr id="1010" name="Rectangle 61"/>
            <p:cNvSpPr>
              <a:spLocks noChangeArrowheads="1"/>
            </p:cNvSpPr>
            <p:nvPr/>
          </p:nvSpPr>
          <p:spPr bwMode="auto">
            <a:xfrm>
              <a:off x="9330948" y="3777883"/>
              <a:ext cx="214313" cy="214308"/>
            </a:xfrm>
            <a:prstGeom prst="rect">
              <a:avLst/>
            </a:prstGeom>
            <a:solidFill>
              <a:srgbClr val="FF0000"/>
            </a:solidFill>
            <a:ln w="25400" algn="ctr">
              <a:noFill/>
              <a:round/>
              <a:headEnd/>
              <a:tailEnd/>
            </a:ln>
          </p:spPr>
          <p:txBody>
            <a:bodyPr/>
            <a:lstStyle/>
            <a:p>
              <a:endParaRPr lang="en-US"/>
            </a:p>
          </p:txBody>
        </p:sp>
        <p:sp>
          <p:nvSpPr>
            <p:cNvPr id="1011" name="Rectangle 62"/>
            <p:cNvSpPr>
              <a:spLocks noChangeArrowheads="1"/>
            </p:cNvSpPr>
            <p:nvPr/>
          </p:nvSpPr>
          <p:spPr bwMode="auto">
            <a:xfrm>
              <a:off x="9598839" y="3777883"/>
              <a:ext cx="214313" cy="214308"/>
            </a:xfrm>
            <a:prstGeom prst="rect">
              <a:avLst/>
            </a:prstGeom>
            <a:solidFill>
              <a:srgbClr val="FF0000"/>
            </a:solidFill>
            <a:ln w="25400" algn="ctr">
              <a:noFill/>
              <a:round/>
              <a:headEnd/>
              <a:tailEnd/>
            </a:ln>
          </p:spPr>
          <p:txBody>
            <a:bodyPr/>
            <a:lstStyle/>
            <a:p>
              <a:endParaRPr lang="en-US"/>
            </a:p>
          </p:txBody>
        </p:sp>
        <p:sp>
          <p:nvSpPr>
            <p:cNvPr id="1012" name="Rectangle 63"/>
            <p:cNvSpPr>
              <a:spLocks noChangeArrowheads="1"/>
            </p:cNvSpPr>
            <p:nvPr/>
          </p:nvSpPr>
          <p:spPr bwMode="auto">
            <a:xfrm>
              <a:off x="9866729" y="3777883"/>
              <a:ext cx="214313" cy="214308"/>
            </a:xfrm>
            <a:prstGeom prst="rect">
              <a:avLst/>
            </a:prstGeom>
            <a:solidFill>
              <a:srgbClr val="FF0000"/>
            </a:solidFill>
            <a:ln w="25400" algn="ctr">
              <a:noFill/>
              <a:round/>
              <a:headEnd/>
              <a:tailEnd/>
            </a:ln>
          </p:spPr>
          <p:txBody>
            <a:bodyPr/>
            <a:lstStyle/>
            <a:p>
              <a:endParaRPr lang="en-US"/>
            </a:p>
          </p:txBody>
        </p:sp>
        <p:sp>
          <p:nvSpPr>
            <p:cNvPr id="1013" name="Rectangle 64"/>
            <p:cNvSpPr>
              <a:spLocks noChangeArrowheads="1"/>
            </p:cNvSpPr>
            <p:nvPr/>
          </p:nvSpPr>
          <p:spPr bwMode="auto">
            <a:xfrm>
              <a:off x="10134620" y="3777883"/>
              <a:ext cx="214313" cy="214308"/>
            </a:xfrm>
            <a:prstGeom prst="rect">
              <a:avLst/>
            </a:prstGeom>
            <a:solidFill>
              <a:srgbClr val="FF0000"/>
            </a:solidFill>
            <a:ln w="25400" algn="ctr">
              <a:noFill/>
              <a:round/>
              <a:headEnd/>
              <a:tailEnd/>
            </a:ln>
          </p:spPr>
          <p:txBody>
            <a:bodyPr/>
            <a:lstStyle/>
            <a:p>
              <a:endParaRPr lang="en-US"/>
            </a:p>
          </p:txBody>
        </p:sp>
        <p:sp>
          <p:nvSpPr>
            <p:cNvPr id="1014" name="Rectangle 65"/>
            <p:cNvSpPr>
              <a:spLocks noChangeArrowheads="1"/>
            </p:cNvSpPr>
            <p:nvPr/>
          </p:nvSpPr>
          <p:spPr bwMode="auto">
            <a:xfrm>
              <a:off x="10402511" y="3777883"/>
              <a:ext cx="214313" cy="214308"/>
            </a:xfrm>
            <a:prstGeom prst="rect">
              <a:avLst/>
            </a:prstGeom>
            <a:solidFill>
              <a:srgbClr val="FF0000"/>
            </a:solidFill>
            <a:ln w="25400" algn="ctr">
              <a:noFill/>
              <a:round/>
              <a:headEnd/>
              <a:tailEnd/>
            </a:ln>
          </p:spPr>
          <p:txBody>
            <a:bodyPr/>
            <a:lstStyle/>
            <a:p>
              <a:endParaRPr lang="en-US"/>
            </a:p>
          </p:txBody>
        </p:sp>
        <p:sp>
          <p:nvSpPr>
            <p:cNvPr id="1015" name="Rectangle 66"/>
            <p:cNvSpPr>
              <a:spLocks noChangeArrowheads="1"/>
            </p:cNvSpPr>
            <p:nvPr/>
          </p:nvSpPr>
          <p:spPr bwMode="auto">
            <a:xfrm>
              <a:off x="10670401" y="3777883"/>
              <a:ext cx="214313" cy="214308"/>
            </a:xfrm>
            <a:prstGeom prst="rect">
              <a:avLst/>
            </a:prstGeom>
            <a:solidFill>
              <a:srgbClr val="FF0000"/>
            </a:solidFill>
            <a:ln w="25400" algn="ctr">
              <a:noFill/>
              <a:round/>
              <a:headEnd/>
              <a:tailEnd/>
            </a:ln>
          </p:spPr>
          <p:txBody>
            <a:bodyPr/>
            <a:lstStyle/>
            <a:p>
              <a:endParaRPr lang="en-US"/>
            </a:p>
          </p:txBody>
        </p:sp>
        <p:sp>
          <p:nvSpPr>
            <p:cNvPr id="1016" name="Rectangle 67"/>
            <p:cNvSpPr>
              <a:spLocks noChangeArrowheads="1"/>
            </p:cNvSpPr>
            <p:nvPr/>
          </p:nvSpPr>
          <p:spPr bwMode="auto">
            <a:xfrm>
              <a:off x="8795167" y="4045767"/>
              <a:ext cx="214313" cy="214308"/>
            </a:xfrm>
            <a:prstGeom prst="rect">
              <a:avLst/>
            </a:prstGeom>
            <a:solidFill>
              <a:srgbClr val="FF0000"/>
            </a:solidFill>
            <a:ln w="25400" algn="ctr">
              <a:noFill/>
              <a:round/>
              <a:headEnd/>
              <a:tailEnd/>
            </a:ln>
          </p:spPr>
          <p:txBody>
            <a:bodyPr/>
            <a:lstStyle/>
            <a:p>
              <a:endParaRPr lang="en-US"/>
            </a:p>
          </p:txBody>
        </p:sp>
        <p:sp>
          <p:nvSpPr>
            <p:cNvPr id="1017" name="Rectangle 68"/>
            <p:cNvSpPr>
              <a:spLocks noChangeArrowheads="1"/>
            </p:cNvSpPr>
            <p:nvPr/>
          </p:nvSpPr>
          <p:spPr bwMode="auto">
            <a:xfrm>
              <a:off x="9063057" y="4045767"/>
              <a:ext cx="214313" cy="214308"/>
            </a:xfrm>
            <a:prstGeom prst="rect">
              <a:avLst/>
            </a:prstGeom>
            <a:solidFill>
              <a:srgbClr val="FF0000"/>
            </a:solidFill>
            <a:ln w="25400" algn="ctr">
              <a:noFill/>
              <a:round/>
              <a:headEnd/>
              <a:tailEnd/>
            </a:ln>
          </p:spPr>
          <p:txBody>
            <a:bodyPr/>
            <a:lstStyle/>
            <a:p>
              <a:endParaRPr lang="en-US"/>
            </a:p>
          </p:txBody>
        </p:sp>
        <p:sp>
          <p:nvSpPr>
            <p:cNvPr id="1018" name="Rectangle 69"/>
            <p:cNvSpPr>
              <a:spLocks noChangeArrowheads="1"/>
            </p:cNvSpPr>
            <p:nvPr/>
          </p:nvSpPr>
          <p:spPr bwMode="auto">
            <a:xfrm>
              <a:off x="9330948" y="4045767"/>
              <a:ext cx="214313" cy="214308"/>
            </a:xfrm>
            <a:prstGeom prst="rect">
              <a:avLst/>
            </a:prstGeom>
            <a:solidFill>
              <a:srgbClr val="FF0000"/>
            </a:solidFill>
            <a:ln w="25400" algn="ctr">
              <a:noFill/>
              <a:round/>
              <a:headEnd/>
              <a:tailEnd/>
            </a:ln>
          </p:spPr>
          <p:txBody>
            <a:bodyPr/>
            <a:lstStyle/>
            <a:p>
              <a:endParaRPr lang="en-US"/>
            </a:p>
          </p:txBody>
        </p:sp>
        <p:sp>
          <p:nvSpPr>
            <p:cNvPr id="1019" name="Rectangle 70"/>
            <p:cNvSpPr>
              <a:spLocks noChangeArrowheads="1"/>
            </p:cNvSpPr>
            <p:nvPr/>
          </p:nvSpPr>
          <p:spPr bwMode="auto">
            <a:xfrm>
              <a:off x="9598839" y="4045767"/>
              <a:ext cx="214313" cy="214308"/>
            </a:xfrm>
            <a:prstGeom prst="rect">
              <a:avLst/>
            </a:prstGeom>
            <a:solidFill>
              <a:srgbClr val="FF0000"/>
            </a:solidFill>
            <a:ln w="25400" algn="ctr">
              <a:noFill/>
              <a:round/>
              <a:headEnd/>
              <a:tailEnd/>
            </a:ln>
          </p:spPr>
          <p:txBody>
            <a:bodyPr/>
            <a:lstStyle/>
            <a:p>
              <a:endParaRPr lang="en-US"/>
            </a:p>
          </p:txBody>
        </p:sp>
        <p:sp>
          <p:nvSpPr>
            <p:cNvPr id="1020" name="Rectangle 71"/>
            <p:cNvSpPr>
              <a:spLocks noChangeArrowheads="1"/>
            </p:cNvSpPr>
            <p:nvPr/>
          </p:nvSpPr>
          <p:spPr bwMode="auto">
            <a:xfrm>
              <a:off x="9866729" y="4045767"/>
              <a:ext cx="214313" cy="214308"/>
            </a:xfrm>
            <a:prstGeom prst="rect">
              <a:avLst/>
            </a:prstGeom>
            <a:solidFill>
              <a:srgbClr val="FF0000"/>
            </a:solidFill>
            <a:ln w="25400" algn="ctr">
              <a:noFill/>
              <a:round/>
              <a:headEnd/>
              <a:tailEnd/>
            </a:ln>
          </p:spPr>
          <p:txBody>
            <a:bodyPr/>
            <a:lstStyle/>
            <a:p>
              <a:endParaRPr lang="en-US"/>
            </a:p>
          </p:txBody>
        </p:sp>
        <p:sp>
          <p:nvSpPr>
            <p:cNvPr id="1021" name="Rectangle 72"/>
            <p:cNvSpPr>
              <a:spLocks noChangeArrowheads="1"/>
            </p:cNvSpPr>
            <p:nvPr/>
          </p:nvSpPr>
          <p:spPr bwMode="auto">
            <a:xfrm>
              <a:off x="10134620" y="4045767"/>
              <a:ext cx="214313" cy="214308"/>
            </a:xfrm>
            <a:prstGeom prst="rect">
              <a:avLst/>
            </a:prstGeom>
            <a:solidFill>
              <a:srgbClr val="FF0000"/>
            </a:solidFill>
            <a:ln w="25400" algn="ctr">
              <a:noFill/>
              <a:round/>
              <a:headEnd/>
              <a:tailEnd/>
            </a:ln>
          </p:spPr>
          <p:txBody>
            <a:bodyPr/>
            <a:lstStyle/>
            <a:p>
              <a:endParaRPr lang="en-US"/>
            </a:p>
          </p:txBody>
        </p:sp>
        <p:sp>
          <p:nvSpPr>
            <p:cNvPr id="1022" name="Rectangle 73"/>
            <p:cNvSpPr>
              <a:spLocks noChangeArrowheads="1"/>
            </p:cNvSpPr>
            <p:nvPr/>
          </p:nvSpPr>
          <p:spPr bwMode="auto">
            <a:xfrm>
              <a:off x="10402511" y="4045767"/>
              <a:ext cx="214313" cy="214308"/>
            </a:xfrm>
            <a:prstGeom prst="rect">
              <a:avLst/>
            </a:prstGeom>
            <a:solidFill>
              <a:srgbClr val="FF0000"/>
            </a:solidFill>
            <a:ln w="25400" algn="ctr">
              <a:noFill/>
              <a:round/>
              <a:headEnd/>
              <a:tailEnd/>
            </a:ln>
          </p:spPr>
          <p:txBody>
            <a:bodyPr/>
            <a:lstStyle/>
            <a:p>
              <a:endParaRPr lang="en-US"/>
            </a:p>
          </p:txBody>
        </p:sp>
        <p:sp>
          <p:nvSpPr>
            <p:cNvPr id="1023" name="Rectangle 74"/>
            <p:cNvSpPr>
              <a:spLocks noChangeArrowheads="1"/>
            </p:cNvSpPr>
            <p:nvPr/>
          </p:nvSpPr>
          <p:spPr bwMode="auto">
            <a:xfrm>
              <a:off x="10670401" y="4045767"/>
              <a:ext cx="214313" cy="214308"/>
            </a:xfrm>
            <a:prstGeom prst="rect">
              <a:avLst/>
            </a:prstGeom>
            <a:solidFill>
              <a:srgbClr val="FF0000"/>
            </a:solidFill>
            <a:ln w="25400" algn="ctr">
              <a:noFill/>
              <a:round/>
              <a:headEnd/>
              <a:tailEnd/>
            </a:ln>
          </p:spPr>
          <p:txBody>
            <a:bodyPr/>
            <a:lstStyle/>
            <a:p>
              <a:endParaRPr lang="en-US"/>
            </a:p>
          </p:txBody>
        </p:sp>
        <p:sp>
          <p:nvSpPr>
            <p:cNvPr id="1024" name="Rectangle 75"/>
            <p:cNvSpPr>
              <a:spLocks noChangeArrowheads="1"/>
            </p:cNvSpPr>
            <p:nvPr/>
          </p:nvSpPr>
          <p:spPr bwMode="auto">
            <a:xfrm>
              <a:off x="8795167" y="4313652"/>
              <a:ext cx="214313" cy="214308"/>
            </a:xfrm>
            <a:prstGeom prst="rect">
              <a:avLst/>
            </a:prstGeom>
            <a:solidFill>
              <a:srgbClr val="FF0000"/>
            </a:solidFill>
            <a:ln w="25400" algn="ctr">
              <a:noFill/>
              <a:round/>
              <a:headEnd/>
              <a:tailEnd/>
            </a:ln>
          </p:spPr>
          <p:txBody>
            <a:bodyPr/>
            <a:lstStyle/>
            <a:p>
              <a:endParaRPr lang="en-US"/>
            </a:p>
          </p:txBody>
        </p:sp>
        <p:sp>
          <p:nvSpPr>
            <p:cNvPr id="1025" name="Rectangle 76"/>
            <p:cNvSpPr>
              <a:spLocks noChangeArrowheads="1"/>
            </p:cNvSpPr>
            <p:nvPr/>
          </p:nvSpPr>
          <p:spPr bwMode="auto">
            <a:xfrm>
              <a:off x="9063057" y="4313652"/>
              <a:ext cx="214313" cy="214308"/>
            </a:xfrm>
            <a:prstGeom prst="rect">
              <a:avLst/>
            </a:prstGeom>
            <a:solidFill>
              <a:srgbClr val="FF0000"/>
            </a:solidFill>
            <a:ln w="25400" algn="ctr">
              <a:noFill/>
              <a:round/>
              <a:headEnd/>
              <a:tailEnd/>
            </a:ln>
          </p:spPr>
          <p:txBody>
            <a:bodyPr/>
            <a:lstStyle/>
            <a:p>
              <a:endParaRPr lang="en-US"/>
            </a:p>
          </p:txBody>
        </p:sp>
        <p:sp>
          <p:nvSpPr>
            <p:cNvPr id="1026" name="Rectangle 77"/>
            <p:cNvSpPr>
              <a:spLocks noChangeArrowheads="1"/>
            </p:cNvSpPr>
            <p:nvPr/>
          </p:nvSpPr>
          <p:spPr bwMode="auto">
            <a:xfrm>
              <a:off x="9330948" y="4313652"/>
              <a:ext cx="214313" cy="214308"/>
            </a:xfrm>
            <a:prstGeom prst="rect">
              <a:avLst/>
            </a:prstGeom>
            <a:solidFill>
              <a:srgbClr val="FF0000"/>
            </a:solidFill>
            <a:ln w="25400" algn="ctr">
              <a:noFill/>
              <a:round/>
              <a:headEnd/>
              <a:tailEnd/>
            </a:ln>
          </p:spPr>
          <p:txBody>
            <a:bodyPr/>
            <a:lstStyle/>
            <a:p>
              <a:endParaRPr lang="en-US"/>
            </a:p>
          </p:txBody>
        </p:sp>
        <p:sp>
          <p:nvSpPr>
            <p:cNvPr id="1027" name="Rectangle 78"/>
            <p:cNvSpPr>
              <a:spLocks noChangeArrowheads="1"/>
            </p:cNvSpPr>
            <p:nvPr/>
          </p:nvSpPr>
          <p:spPr bwMode="auto">
            <a:xfrm>
              <a:off x="9598839" y="4313652"/>
              <a:ext cx="214313" cy="214308"/>
            </a:xfrm>
            <a:prstGeom prst="rect">
              <a:avLst/>
            </a:prstGeom>
            <a:solidFill>
              <a:srgbClr val="FF0000"/>
            </a:solidFill>
            <a:ln w="25400" algn="ctr">
              <a:noFill/>
              <a:round/>
              <a:headEnd/>
              <a:tailEnd/>
            </a:ln>
          </p:spPr>
          <p:txBody>
            <a:bodyPr/>
            <a:lstStyle/>
            <a:p>
              <a:endParaRPr lang="en-US"/>
            </a:p>
          </p:txBody>
        </p:sp>
        <p:sp>
          <p:nvSpPr>
            <p:cNvPr id="1028" name="Rectangle 79"/>
            <p:cNvSpPr>
              <a:spLocks noChangeArrowheads="1"/>
            </p:cNvSpPr>
            <p:nvPr/>
          </p:nvSpPr>
          <p:spPr bwMode="auto">
            <a:xfrm>
              <a:off x="9866729" y="4313652"/>
              <a:ext cx="214313" cy="214308"/>
            </a:xfrm>
            <a:prstGeom prst="rect">
              <a:avLst/>
            </a:prstGeom>
            <a:solidFill>
              <a:srgbClr val="FF0000"/>
            </a:solidFill>
            <a:ln w="25400" algn="ctr">
              <a:noFill/>
              <a:round/>
              <a:headEnd/>
              <a:tailEnd/>
            </a:ln>
          </p:spPr>
          <p:txBody>
            <a:bodyPr/>
            <a:lstStyle/>
            <a:p>
              <a:endParaRPr lang="en-US"/>
            </a:p>
          </p:txBody>
        </p:sp>
        <p:sp>
          <p:nvSpPr>
            <p:cNvPr id="1029" name="Rectangle 80"/>
            <p:cNvSpPr>
              <a:spLocks noChangeArrowheads="1"/>
            </p:cNvSpPr>
            <p:nvPr/>
          </p:nvSpPr>
          <p:spPr bwMode="auto">
            <a:xfrm>
              <a:off x="10134620" y="4313652"/>
              <a:ext cx="214313" cy="214308"/>
            </a:xfrm>
            <a:prstGeom prst="rect">
              <a:avLst/>
            </a:prstGeom>
            <a:solidFill>
              <a:srgbClr val="FF0000"/>
            </a:solidFill>
            <a:ln w="25400" algn="ctr">
              <a:noFill/>
              <a:round/>
              <a:headEnd/>
              <a:tailEnd/>
            </a:ln>
          </p:spPr>
          <p:txBody>
            <a:bodyPr/>
            <a:lstStyle/>
            <a:p>
              <a:endParaRPr lang="en-US"/>
            </a:p>
          </p:txBody>
        </p:sp>
        <p:sp>
          <p:nvSpPr>
            <p:cNvPr id="1030" name="Rectangle 81"/>
            <p:cNvSpPr>
              <a:spLocks noChangeArrowheads="1"/>
            </p:cNvSpPr>
            <p:nvPr/>
          </p:nvSpPr>
          <p:spPr bwMode="auto">
            <a:xfrm>
              <a:off x="10402511" y="4313652"/>
              <a:ext cx="214313" cy="214308"/>
            </a:xfrm>
            <a:prstGeom prst="rect">
              <a:avLst/>
            </a:prstGeom>
            <a:solidFill>
              <a:srgbClr val="FF0000"/>
            </a:solidFill>
            <a:ln w="25400" algn="ctr">
              <a:noFill/>
              <a:round/>
              <a:headEnd/>
              <a:tailEnd/>
            </a:ln>
          </p:spPr>
          <p:txBody>
            <a:bodyPr/>
            <a:lstStyle/>
            <a:p>
              <a:endParaRPr lang="en-US"/>
            </a:p>
          </p:txBody>
        </p:sp>
        <p:sp>
          <p:nvSpPr>
            <p:cNvPr id="1031" name="Rectangle 82"/>
            <p:cNvSpPr>
              <a:spLocks noChangeArrowheads="1"/>
            </p:cNvSpPr>
            <p:nvPr/>
          </p:nvSpPr>
          <p:spPr bwMode="auto">
            <a:xfrm>
              <a:off x="10670401" y="4313652"/>
              <a:ext cx="214313" cy="214308"/>
            </a:xfrm>
            <a:prstGeom prst="rect">
              <a:avLst/>
            </a:prstGeom>
            <a:solidFill>
              <a:srgbClr val="FF0000"/>
            </a:solidFill>
            <a:ln w="25400" algn="ctr">
              <a:noFill/>
              <a:round/>
              <a:headEnd/>
              <a:tailEnd/>
            </a:ln>
          </p:spPr>
          <p:txBody>
            <a:bodyPr/>
            <a:lstStyle/>
            <a:p>
              <a:endParaRPr lang="en-US"/>
            </a:p>
          </p:txBody>
        </p:sp>
        <p:sp>
          <p:nvSpPr>
            <p:cNvPr id="1032" name="Rectangle 1031"/>
            <p:cNvSpPr/>
            <p:nvPr/>
          </p:nvSpPr>
          <p:spPr bwMode="auto">
            <a:xfrm>
              <a:off x="8795167"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33" name="Rectangle 1032"/>
            <p:cNvSpPr/>
            <p:nvPr/>
          </p:nvSpPr>
          <p:spPr bwMode="auto">
            <a:xfrm>
              <a:off x="9063057"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34" name="Rectangle 1033"/>
            <p:cNvSpPr/>
            <p:nvPr/>
          </p:nvSpPr>
          <p:spPr bwMode="auto">
            <a:xfrm>
              <a:off x="9330948"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35" name="Rectangle 1034"/>
            <p:cNvSpPr/>
            <p:nvPr/>
          </p:nvSpPr>
          <p:spPr bwMode="auto">
            <a:xfrm>
              <a:off x="9598839"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36" name="Rectangle 1035"/>
            <p:cNvSpPr/>
            <p:nvPr/>
          </p:nvSpPr>
          <p:spPr bwMode="auto">
            <a:xfrm>
              <a:off x="9866729"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37" name="Rectangle 1036"/>
            <p:cNvSpPr/>
            <p:nvPr/>
          </p:nvSpPr>
          <p:spPr bwMode="auto">
            <a:xfrm>
              <a:off x="10134620"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38" name="Rectangle 1037"/>
            <p:cNvSpPr/>
            <p:nvPr/>
          </p:nvSpPr>
          <p:spPr bwMode="auto">
            <a:xfrm>
              <a:off x="10402511"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39" name="Rectangle 1038"/>
            <p:cNvSpPr/>
            <p:nvPr/>
          </p:nvSpPr>
          <p:spPr bwMode="auto">
            <a:xfrm>
              <a:off x="10670401"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40" name="Rectangle 101"/>
            <p:cNvSpPr>
              <a:spLocks noChangeArrowheads="1"/>
            </p:cNvSpPr>
            <p:nvPr/>
          </p:nvSpPr>
          <p:spPr bwMode="auto">
            <a:xfrm>
              <a:off x="8795167" y="4581536"/>
              <a:ext cx="214313" cy="214308"/>
            </a:xfrm>
            <a:prstGeom prst="rect">
              <a:avLst/>
            </a:prstGeom>
            <a:solidFill>
              <a:srgbClr val="FF0000"/>
            </a:solidFill>
            <a:ln w="25400" algn="ctr">
              <a:noFill/>
              <a:round/>
              <a:headEnd/>
              <a:tailEnd/>
            </a:ln>
          </p:spPr>
          <p:txBody>
            <a:bodyPr/>
            <a:lstStyle/>
            <a:p>
              <a:endParaRPr lang="en-US"/>
            </a:p>
          </p:txBody>
        </p:sp>
        <p:sp>
          <p:nvSpPr>
            <p:cNvPr id="1041" name="Rectangle 102"/>
            <p:cNvSpPr>
              <a:spLocks noChangeArrowheads="1"/>
            </p:cNvSpPr>
            <p:nvPr/>
          </p:nvSpPr>
          <p:spPr bwMode="auto">
            <a:xfrm>
              <a:off x="9063057" y="4581536"/>
              <a:ext cx="214313" cy="214308"/>
            </a:xfrm>
            <a:prstGeom prst="rect">
              <a:avLst/>
            </a:prstGeom>
            <a:solidFill>
              <a:srgbClr val="FF0000"/>
            </a:solidFill>
            <a:ln w="25400" algn="ctr">
              <a:noFill/>
              <a:round/>
              <a:headEnd/>
              <a:tailEnd/>
            </a:ln>
          </p:spPr>
          <p:txBody>
            <a:bodyPr/>
            <a:lstStyle/>
            <a:p>
              <a:endParaRPr lang="en-US"/>
            </a:p>
          </p:txBody>
        </p:sp>
        <p:sp>
          <p:nvSpPr>
            <p:cNvPr id="1042" name="Rectangle 103"/>
            <p:cNvSpPr>
              <a:spLocks noChangeArrowheads="1"/>
            </p:cNvSpPr>
            <p:nvPr/>
          </p:nvSpPr>
          <p:spPr bwMode="auto">
            <a:xfrm>
              <a:off x="9330948" y="4581536"/>
              <a:ext cx="214313" cy="214308"/>
            </a:xfrm>
            <a:prstGeom prst="rect">
              <a:avLst/>
            </a:prstGeom>
            <a:solidFill>
              <a:srgbClr val="FF0000"/>
            </a:solidFill>
            <a:ln w="25400" algn="ctr">
              <a:noFill/>
              <a:round/>
              <a:headEnd/>
              <a:tailEnd/>
            </a:ln>
          </p:spPr>
          <p:txBody>
            <a:bodyPr/>
            <a:lstStyle/>
            <a:p>
              <a:endParaRPr lang="en-US"/>
            </a:p>
          </p:txBody>
        </p:sp>
        <p:sp>
          <p:nvSpPr>
            <p:cNvPr id="1043" name="Rectangle 104"/>
            <p:cNvSpPr>
              <a:spLocks noChangeArrowheads="1"/>
            </p:cNvSpPr>
            <p:nvPr/>
          </p:nvSpPr>
          <p:spPr bwMode="auto">
            <a:xfrm>
              <a:off x="9598839" y="4581536"/>
              <a:ext cx="214313" cy="214308"/>
            </a:xfrm>
            <a:prstGeom prst="rect">
              <a:avLst/>
            </a:prstGeom>
            <a:solidFill>
              <a:srgbClr val="FF0000"/>
            </a:solidFill>
            <a:ln w="25400" algn="ctr">
              <a:noFill/>
              <a:round/>
              <a:headEnd/>
              <a:tailEnd/>
            </a:ln>
          </p:spPr>
          <p:txBody>
            <a:bodyPr/>
            <a:lstStyle/>
            <a:p>
              <a:endParaRPr lang="en-US"/>
            </a:p>
          </p:txBody>
        </p:sp>
        <p:sp>
          <p:nvSpPr>
            <p:cNvPr id="1044" name="Rectangle 105"/>
            <p:cNvSpPr>
              <a:spLocks noChangeArrowheads="1"/>
            </p:cNvSpPr>
            <p:nvPr/>
          </p:nvSpPr>
          <p:spPr bwMode="auto">
            <a:xfrm>
              <a:off x="9866729" y="4581536"/>
              <a:ext cx="214313" cy="214308"/>
            </a:xfrm>
            <a:prstGeom prst="rect">
              <a:avLst/>
            </a:prstGeom>
            <a:solidFill>
              <a:srgbClr val="FF0000"/>
            </a:solidFill>
            <a:ln w="25400" algn="ctr">
              <a:noFill/>
              <a:round/>
              <a:headEnd/>
              <a:tailEnd/>
            </a:ln>
          </p:spPr>
          <p:txBody>
            <a:bodyPr/>
            <a:lstStyle/>
            <a:p>
              <a:endParaRPr lang="en-US"/>
            </a:p>
          </p:txBody>
        </p:sp>
        <p:sp>
          <p:nvSpPr>
            <p:cNvPr id="1045" name="Rectangle 106"/>
            <p:cNvSpPr>
              <a:spLocks noChangeArrowheads="1"/>
            </p:cNvSpPr>
            <p:nvPr/>
          </p:nvSpPr>
          <p:spPr bwMode="auto">
            <a:xfrm>
              <a:off x="10134620" y="4581536"/>
              <a:ext cx="214313" cy="214308"/>
            </a:xfrm>
            <a:prstGeom prst="rect">
              <a:avLst/>
            </a:prstGeom>
            <a:solidFill>
              <a:srgbClr val="FF0000"/>
            </a:solidFill>
            <a:ln w="25400" algn="ctr">
              <a:noFill/>
              <a:round/>
              <a:headEnd/>
              <a:tailEnd/>
            </a:ln>
          </p:spPr>
          <p:txBody>
            <a:bodyPr/>
            <a:lstStyle/>
            <a:p>
              <a:endParaRPr lang="en-US"/>
            </a:p>
          </p:txBody>
        </p:sp>
        <p:sp>
          <p:nvSpPr>
            <p:cNvPr id="1046" name="Rectangle 107"/>
            <p:cNvSpPr>
              <a:spLocks noChangeArrowheads="1"/>
            </p:cNvSpPr>
            <p:nvPr/>
          </p:nvSpPr>
          <p:spPr bwMode="auto">
            <a:xfrm>
              <a:off x="10402511" y="4581536"/>
              <a:ext cx="214313" cy="214308"/>
            </a:xfrm>
            <a:prstGeom prst="rect">
              <a:avLst/>
            </a:prstGeom>
            <a:solidFill>
              <a:srgbClr val="FF0000"/>
            </a:solidFill>
            <a:ln w="25400" algn="ctr">
              <a:noFill/>
              <a:round/>
              <a:headEnd/>
              <a:tailEnd/>
            </a:ln>
          </p:spPr>
          <p:txBody>
            <a:bodyPr/>
            <a:lstStyle/>
            <a:p>
              <a:endParaRPr lang="en-US"/>
            </a:p>
          </p:txBody>
        </p:sp>
        <p:sp>
          <p:nvSpPr>
            <p:cNvPr id="1047" name="Rectangle 108"/>
            <p:cNvSpPr>
              <a:spLocks noChangeArrowheads="1"/>
            </p:cNvSpPr>
            <p:nvPr/>
          </p:nvSpPr>
          <p:spPr bwMode="auto">
            <a:xfrm>
              <a:off x="10670401" y="4581536"/>
              <a:ext cx="214313" cy="214308"/>
            </a:xfrm>
            <a:prstGeom prst="rect">
              <a:avLst/>
            </a:prstGeom>
            <a:solidFill>
              <a:srgbClr val="FF0000"/>
            </a:solidFill>
            <a:ln w="25400" algn="ctr">
              <a:noFill/>
              <a:round/>
              <a:headEnd/>
              <a:tailEnd/>
            </a:ln>
          </p:spPr>
          <p:txBody>
            <a:bodyPr/>
            <a:lstStyle/>
            <a:p>
              <a:endParaRPr lang="en-US"/>
            </a:p>
          </p:txBody>
        </p:sp>
        <p:grpSp>
          <p:nvGrpSpPr>
            <p:cNvPr id="1048" name="Group 237"/>
            <p:cNvGrpSpPr/>
            <p:nvPr/>
          </p:nvGrpSpPr>
          <p:grpSpPr>
            <a:xfrm>
              <a:off x="8763000" y="5044698"/>
              <a:ext cx="228600" cy="281553"/>
              <a:chOff x="3276600" y="5257799"/>
              <a:chExt cx="228600" cy="281553"/>
            </a:xfrm>
            <a:solidFill>
              <a:srgbClr val="FF0000"/>
            </a:solidFill>
          </p:grpSpPr>
          <p:cxnSp>
            <p:nvCxnSpPr>
              <p:cNvPr id="1050" name="Straight Connector 1049"/>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49" name="Isosceles Triangle 1048"/>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051" name="Group 238"/>
            <p:cNvGrpSpPr/>
            <p:nvPr/>
          </p:nvGrpSpPr>
          <p:grpSpPr>
            <a:xfrm>
              <a:off x="9030345" y="5052447"/>
              <a:ext cx="228600" cy="281553"/>
              <a:chOff x="3276600" y="5257799"/>
              <a:chExt cx="228600" cy="281553"/>
            </a:xfrm>
            <a:solidFill>
              <a:srgbClr val="FF0000"/>
            </a:solidFill>
          </p:grpSpPr>
          <p:cxnSp>
            <p:nvCxnSpPr>
              <p:cNvPr id="1053" name="Straight Connector 1052"/>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2" name="Isosceles Triangle 1051"/>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054" name="Group 241"/>
            <p:cNvGrpSpPr/>
            <p:nvPr/>
          </p:nvGrpSpPr>
          <p:grpSpPr>
            <a:xfrm>
              <a:off x="9311898" y="5052447"/>
              <a:ext cx="228600" cy="281553"/>
              <a:chOff x="3276600" y="5257799"/>
              <a:chExt cx="228600" cy="281553"/>
            </a:xfrm>
            <a:solidFill>
              <a:srgbClr val="FF0000"/>
            </a:solidFill>
          </p:grpSpPr>
          <p:cxnSp>
            <p:nvCxnSpPr>
              <p:cNvPr id="1056" name="Straight Connector 1055"/>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5" name="Isosceles Triangle 1054"/>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057" name="Group 244"/>
            <p:cNvGrpSpPr/>
            <p:nvPr/>
          </p:nvGrpSpPr>
          <p:grpSpPr>
            <a:xfrm>
              <a:off x="9555996" y="5052447"/>
              <a:ext cx="228600" cy="281553"/>
              <a:chOff x="3276600" y="5257799"/>
              <a:chExt cx="228600" cy="281553"/>
            </a:xfrm>
            <a:solidFill>
              <a:srgbClr val="FF0000"/>
            </a:solidFill>
          </p:grpSpPr>
          <p:cxnSp>
            <p:nvCxnSpPr>
              <p:cNvPr id="1059" name="Straight Connector 1058"/>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58" name="Isosceles Triangle 1057"/>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060" name="Group 247"/>
            <p:cNvGrpSpPr/>
            <p:nvPr/>
          </p:nvGrpSpPr>
          <p:grpSpPr>
            <a:xfrm>
              <a:off x="9837549" y="5052447"/>
              <a:ext cx="228600" cy="281553"/>
              <a:chOff x="3276600" y="5257799"/>
              <a:chExt cx="228600" cy="281553"/>
            </a:xfrm>
            <a:solidFill>
              <a:srgbClr val="FF0000"/>
            </a:solidFill>
          </p:grpSpPr>
          <p:cxnSp>
            <p:nvCxnSpPr>
              <p:cNvPr id="1062" name="Straight Connector 1061"/>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61" name="Isosceles Triangle 1060"/>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063" name="Group 250"/>
            <p:cNvGrpSpPr/>
            <p:nvPr/>
          </p:nvGrpSpPr>
          <p:grpSpPr>
            <a:xfrm>
              <a:off x="10097145" y="5052447"/>
              <a:ext cx="228600" cy="281553"/>
              <a:chOff x="3276600" y="5257799"/>
              <a:chExt cx="228600" cy="281553"/>
            </a:xfrm>
            <a:solidFill>
              <a:srgbClr val="FF0000"/>
            </a:solidFill>
          </p:grpSpPr>
          <p:cxnSp>
            <p:nvCxnSpPr>
              <p:cNvPr id="1065" name="Straight Connector 1064"/>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64" name="Isosceles Triangle 1063"/>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066" name="Group 253"/>
            <p:cNvGrpSpPr/>
            <p:nvPr/>
          </p:nvGrpSpPr>
          <p:grpSpPr>
            <a:xfrm>
              <a:off x="10363200" y="5052447"/>
              <a:ext cx="228600" cy="281553"/>
              <a:chOff x="3276600" y="5257799"/>
              <a:chExt cx="228600" cy="281553"/>
            </a:xfrm>
            <a:solidFill>
              <a:srgbClr val="FF0000"/>
            </a:solidFill>
          </p:grpSpPr>
          <p:cxnSp>
            <p:nvCxnSpPr>
              <p:cNvPr id="1068" name="Straight Connector 1067"/>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67" name="Isosceles Triangle 1066"/>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069" name="Group 256"/>
            <p:cNvGrpSpPr/>
            <p:nvPr/>
          </p:nvGrpSpPr>
          <p:grpSpPr>
            <a:xfrm>
              <a:off x="10630545" y="5052447"/>
              <a:ext cx="228600" cy="281553"/>
              <a:chOff x="3276600" y="5257799"/>
              <a:chExt cx="228600" cy="281553"/>
            </a:xfrm>
            <a:solidFill>
              <a:srgbClr val="FF0000"/>
            </a:solidFill>
          </p:grpSpPr>
          <p:cxnSp>
            <p:nvCxnSpPr>
              <p:cNvPr id="1071" name="Straight Connector 1070"/>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70" name="Isosceles Triangle 1069"/>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grpSp>
        <p:nvGrpSpPr>
          <p:cNvPr id="1193" name="Group 1192"/>
          <p:cNvGrpSpPr/>
          <p:nvPr/>
        </p:nvGrpSpPr>
        <p:grpSpPr>
          <a:xfrm>
            <a:off x="6248400" y="2057400"/>
            <a:ext cx="2121714" cy="2895600"/>
            <a:chOff x="8763000" y="2438400"/>
            <a:chExt cx="2121714" cy="2895600"/>
          </a:xfrm>
        </p:grpSpPr>
        <p:cxnSp>
          <p:nvCxnSpPr>
            <p:cNvPr id="1073" name="Straight Connector 123"/>
            <p:cNvCxnSpPr>
              <a:cxnSpLocks noChangeShapeType="1"/>
              <a:stCxn id="1121" idx="2"/>
            </p:cNvCxnSpPr>
            <p:nvPr/>
          </p:nvCxnSpPr>
          <p:spPr bwMode="auto">
            <a:xfrm rot="16200000" flipH="1">
              <a:off x="8286188" y="4340439"/>
              <a:ext cx="1232269" cy="1"/>
            </a:xfrm>
            <a:prstGeom prst="line">
              <a:avLst/>
            </a:prstGeom>
            <a:noFill/>
            <a:ln w="25400" algn="ctr">
              <a:solidFill>
                <a:schemeClr val="tx1"/>
              </a:solidFill>
              <a:round/>
              <a:headEnd/>
              <a:tailEnd/>
            </a:ln>
          </p:spPr>
        </p:cxnSp>
        <p:cxnSp>
          <p:nvCxnSpPr>
            <p:cNvPr id="1074" name="Straight Connector 124"/>
            <p:cNvCxnSpPr>
              <a:cxnSpLocks noChangeShapeType="1"/>
              <a:stCxn id="1122" idx="2"/>
            </p:cNvCxnSpPr>
            <p:nvPr/>
          </p:nvCxnSpPr>
          <p:spPr bwMode="auto">
            <a:xfrm rot="16200000" flipH="1">
              <a:off x="8560762" y="4333756"/>
              <a:ext cx="1231709" cy="12808"/>
            </a:xfrm>
            <a:prstGeom prst="line">
              <a:avLst/>
            </a:prstGeom>
            <a:noFill/>
            <a:ln w="25400" algn="ctr">
              <a:solidFill>
                <a:schemeClr val="tx1"/>
              </a:solidFill>
              <a:round/>
              <a:headEnd/>
              <a:tailEnd/>
            </a:ln>
          </p:spPr>
        </p:cxnSp>
        <p:cxnSp>
          <p:nvCxnSpPr>
            <p:cNvPr id="1075" name="Straight Connector 125"/>
            <p:cNvCxnSpPr>
              <a:cxnSpLocks noChangeShapeType="1"/>
              <a:stCxn id="1123" idx="2"/>
            </p:cNvCxnSpPr>
            <p:nvPr/>
          </p:nvCxnSpPr>
          <p:spPr bwMode="auto">
            <a:xfrm rot="16200000" flipH="1">
              <a:off x="8822248" y="4340160"/>
              <a:ext cx="1231710" cy="1"/>
            </a:xfrm>
            <a:prstGeom prst="line">
              <a:avLst/>
            </a:prstGeom>
            <a:noFill/>
            <a:ln w="25400" algn="ctr">
              <a:solidFill>
                <a:schemeClr val="tx1"/>
              </a:solidFill>
              <a:round/>
              <a:headEnd/>
              <a:tailEnd/>
            </a:ln>
          </p:spPr>
        </p:cxnSp>
        <p:cxnSp>
          <p:nvCxnSpPr>
            <p:cNvPr id="1076" name="Straight Connector 126"/>
            <p:cNvCxnSpPr>
              <a:cxnSpLocks noChangeShapeType="1"/>
              <a:stCxn id="1124" idx="2"/>
            </p:cNvCxnSpPr>
            <p:nvPr/>
          </p:nvCxnSpPr>
          <p:spPr bwMode="auto">
            <a:xfrm rot="16200000" flipH="1">
              <a:off x="9090697" y="4339602"/>
              <a:ext cx="1231710" cy="1118"/>
            </a:xfrm>
            <a:prstGeom prst="line">
              <a:avLst/>
            </a:prstGeom>
            <a:noFill/>
            <a:ln w="25400" algn="ctr">
              <a:solidFill>
                <a:schemeClr val="tx1"/>
              </a:solidFill>
              <a:round/>
              <a:headEnd/>
              <a:tailEnd/>
            </a:ln>
          </p:spPr>
        </p:cxnSp>
        <p:cxnSp>
          <p:nvCxnSpPr>
            <p:cNvPr id="1077" name="Straight Connector 127"/>
            <p:cNvCxnSpPr>
              <a:cxnSpLocks noChangeShapeType="1"/>
              <a:stCxn id="1125" idx="2"/>
            </p:cNvCxnSpPr>
            <p:nvPr/>
          </p:nvCxnSpPr>
          <p:spPr bwMode="auto">
            <a:xfrm rot="5400000">
              <a:off x="9357193" y="4339883"/>
              <a:ext cx="1232269" cy="1115"/>
            </a:xfrm>
            <a:prstGeom prst="line">
              <a:avLst/>
            </a:prstGeom>
            <a:noFill/>
            <a:ln w="25400" algn="ctr">
              <a:solidFill>
                <a:schemeClr val="tx1"/>
              </a:solidFill>
              <a:round/>
              <a:headEnd/>
              <a:tailEnd/>
            </a:ln>
          </p:spPr>
        </p:cxnSp>
        <p:cxnSp>
          <p:nvCxnSpPr>
            <p:cNvPr id="1078" name="Straight Connector 128"/>
            <p:cNvCxnSpPr>
              <a:cxnSpLocks noChangeShapeType="1"/>
              <a:stCxn id="1126" idx="2"/>
            </p:cNvCxnSpPr>
            <p:nvPr/>
          </p:nvCxnSpPr>
          <p:spPr bwMode="auto">
            <a:xfrm rot="16200000" flipH="1">
              <a:off x="9631765" y="4334316"/>
              <a:ext cx="1231710" cy="11690"/>
            </a:xfrm>
            <a:prstGeom prst="line">
              <a:avLst/>
            </a:prstGeom>
            <a:noFill/>
            <a:ln w="25400" algn="ctr">
              <a:solidFill>
                <a:schemeClr val="tx1"/>
              </a:solidFill>
              <a:round/>
              <a:headEnd/>
              <a:tailEnd/>
            </a:ln>
          </p:spPr>
        </p:cxnSp>
        <p:cxnSp>
          <p:nvCxnSpPr>
            <p:cNvPr id="1079" name="Straight Connector 129"/>
            <p:cNvCxnSpPr>
              <a:cxnSpLocks noChangeShapeType="1"/>
              <a:stCxn id="1127" idx="2"/>
            </p:cNvCxnSpPr>
            <p:nvPr/>
          </p:nvCxnSpPr>
          <p:spPr bwMode="auto">
            <a:xfrm rot="5400000">
              <a:off x="9893254" y="4339603"/>
              <a:ext cx="1231709" cy="1114"/>
            </a:xfrm>
            <a:prstGeom prst="line">
              <a:avLst/>
            </a:prstGeom>
            <a:noFill/>
            <a:ln w="25400" algn="ctr">
              <a:solidFill>
                <a:schemeClr val="tx1"/>
              </a:solidFill>
              <a:round/>
              <a:headEnd/>
              <a:tailEnd/>
            </a:ln>
          </p:spPr>
        </p:cxnSp>
        <p:cxnSp>
          <p:nvCxnSpPr>
            <p:cNvPr id="1080" name="Straight Connector 130"/>
            <p:cNvCxnSpPr>
              <a:cxnSpLocks noChangeShapeType="1"/>
              <a:stCxn id="1128" idx="2"/>
            </p:cNvCxnSpPr>
            <p:nvPr/>
          </p:nvCxnSpPr>
          <p:spPr bwMode="auto">
            <a:xfrm rot="16200000" flipH="1">
              <a:off x="10161701" y="4340160"/>
              <a:ext cx="1231710" cy="1"/>
            </a:xfrm>
            <a:prstGeom prst="line">
              <a:avLst/>
            </a:prstGeom>
            <a:noFill/>
            <a:ln w="25400" algn="ctr">
              <a:solidFill>
                <a:schemeClr val="tx1"/>
              </a:solidFill>
              <a:round/>
              <a:headEnd/>
              <a:tailEnd/>
            </a:ln>
          </p:spPr>
        </p:cxnSp>
        <p:cxnSp>
          <p:nvCxnSpPr>
            <p:cNvPr id="1081" name="Straight Connector 115"/>
            <p:cNvCxnSpPr>
              <a:cxnSpLocks noChangeShapeType="1"/>
            </p:cNvCxnSpPr>
            <p:nvPr/>
          </p:nvCxnSpPr>
          <p:spPr bwMode="auto">
            <a:xfrm rot="5400000">
              <a:off x="8339207" y="3054595"/>
              <a:ext cx="1125115" cy="1117"/>
            </a:xfrm>
            <a:prstGeom prst="line">
              <a:avLst/>
            </a:prstGeom>
            <a:noFill/>
            <a:ln w="25400" algn="ctr">
              <a:solidFill>
                <a:schemeClr val="tx1"/>
              </a:solidFill>
              <a:round/>
              <a:headEnd/>
              <a:tailEnd/>
            </a:ln>
          </p:spPr>
        </p:cxnSp>
        <p:cxnSp>
          <p:nvCxnSpPr>
            <p:cNvPr id="1082" name="Straight Connector 116"/>
            <p:cNvCxnSpPr>
              <a:cxnSpLocks noChangeShapeType="1"/>
            </p:cNvCxnSpPr>
            <p:nvPr/>
          </p:nvCxnSpPr>
          <p:spPr bwMode="auto">
            <a:xfrm rot="5400000">
              <a:off x="8619904" y="3054036"/>
              <a:ext cx="1125115" cy="1117"/>
            </a:xfrm>
            <a:prstGeom prst="line">
              <a:avLst/>
            </a:prstGeom>
            <a:noFill/>
            <a:ln w="25400" algn="ctr">
              <a:solidFill>
                <a:schemeClr val="tx1"/>
              </a:solidFill>
              <a:round/>
              <a:headEnd/>
              <a:tailEnd/>
            </a:ln>
          </p:spPr>
        </p:cxnSp>
        <p:cxnSp>
          <p:nvCxnSpPr>
            <p:cNvPr id="1083" name="Straight Connector 117"/>
            <p:cNvCxnSpPr>
              <a:cxnSpLocks noChangeShapeType="1"/>
            </p:cNvCxnSpPr>
            <p:nvPr/>
          </p:nvCxnSpPr>
          <p:spPr bwMode="auto">
            <a:xfrm rot="5400000">
              <a:off x="8874989" y="3054036"/>
              <a:ext cx="1125115" cy="1117"/>
            </a:xfrm>
            <a:prstGeom prst="line">
              <a:avLst/>
            </a:prstGeom>
            <a:noFill/>
            <a:ln w="25400" algn="ctr">
              <a:solidFill>
                <a:schemeClr val="tx1"/>
              </a:solidFill>
              <a:round/>
              <a:headEnd/>
              <a:tailEnd/>
            </a:ln>
          </p:spPr>
        </p:cxnSp>
        <p:cxnSp>
          <p:nvCxnSpPr>
            <p:cNvPr id="1084" name="Straight Connector 118"/>
            <p:cNvCxnSpPr>
              <a:cxnSpLocks noChangeShapeType="1"/>
            </p:cNvCxnSpPr>
            <p:nvPr/>
          </p:nvCxnSpPr>
          <p:spPr bwMode="auto">
            <a:xfrm rot="5400000">
              <a:off x="9143996" y="3054036"/>
              <a:ext cx="1125115" cy="1117"/>
            </a:xfrm>
            <a:prstGeom prst="line">
              <a:avLst/>
            </a:prstGeom>
            <a:noFill/>
            <a:ln w="25400" algn="ctr">
              <a:solidFill>
                <a:schemeClr val="tx1"/>
              </a:solidFill>
              <a:round/>
              <a:headEnd/>
              <a:tailEnd/>
            </a:ln>
          </p:spPr>
        </p:cxnSp>
        <p:cxnSp>
          <p:nvCxnSpPr>
            <p:cNvPr id="1085" name="Straight Connector 119"/>
            <p:cNvCxnSpPr>
              <a:cxnSpLocks noChangeShapeType="1"/>
            </p:cNvCxnSpPr>
            <p:nvPr/>
          </p:nvCxnSpPr>
          <p:spPr bwMode="auto">
            <a:xfrm rot="5400000">
              <a:off x="9409654" y="3054595"/>
              <a:ext cx="1125115" cy="1117"/>
            </a:xfrm>
            <a:prstGeom prst="line">
              <a:avLst/>
            </a:prstGeom>
            <a:noFill/>
            <a:ln w="25400" algn="ctr">
              <a:solidFill>
                <a:schemeClr val="tx1"/>
              </a:solidFill>
              <a:round/>
              <a:headEnd/>
              <a:tailEnd/>
            </a:ln>
          </p:spPr>
        </p:cxnSp>
        <p:cxnSp>
          <p:nvCxnSpPr>
            <p:cNvPr id="1086" name="Straight Connector 120"/>
            <p:cNvCxnSpPr>
              <a:cxnSpLocks noChangeShapeType="1"/>
            </p:cNvCxnSpPr>
            <p:nvPr/>
          </p:nvCxnSpPr>
          <p:spPr bwMode="auto">
            <a:xfrm rot="5400000">
              <a:off x="9690350" y="3054036"/>
              <a:ext cx="1125115" cy="1117"/>
            </a:xfrm>
            <a:prstGeom prst="line">
              <a:avLst/>
            </a:prstGeom>
            <a:noFill/>
            <a:ln w="25400" algn="ctr">
              <a:solidFill>
                <a:schemeClr val="tx1"/>
              </a:solidFill>
              <a:round/>
              <a:headEnd/>
              <a:tailEnd/>
            </a:ln>
          </p:spPr>
        </p:cxnSp>
        <p:cxnSp>
          <p:nvCxnSpPr>
            <p:cNvPr id="1087" name="Straight Connector 121"/>
            <p:cNvCxnSpPr>
              <a:cxnSpLocks noChangeShapeType="1"/>
            </p:cNvCxnSpPr>
            <p:nvPr/>
          </p:nvCxnSpPr>
          <p:spPr bwMode="auto">
            <a:xfrm rot="5400000">
              <a:off x="9945435" y="3054036"/>
              <a:ext cx="1125115" cy="1117"/>
            </a:xfrm>
            <a:prstGeom prst="line">
              <a:avLst/>
            </a:prstGeom>
            <a:noFill/>
            <a:ln w="25400" algn="ctr">
              <a:solidFill>
                <a:schemeClr val="tx1"/>
              </a:solidFill>
              <a:round/>
              <a:headEnd/>
              <a:tailEnd/>
            </a:ln>
          </p:spPr>
        </p:cxnSp>
        <p:cxnSp>
          <p:nvCxnSpPr>
            <p:cNvPr id="1088" name="Straight Connector 122"/>
            <p:cNvCxnSpPr>
              <a:cxnSpLocks noChangeShapeType="1"/>
            </p:cNvCxnSpPr>
            <p:nvPr/>
          </p:nvCxnSpPr>
          <p:spPr bwMode="auto">
            <a:xfrm rot="5400000">
              <a:off x="10214442" y="3054036"/>
              <a:ext cx="1125115" cy="1117"/>
            </a:xfrm>
            <a:prstGeom prst="line">
              <a:avLst/>
            </a:prstGeom>
            <a:noFill/>
            <a:ln w="25400" algn="ctr">
              <a:solidFill>
                <a:schemeClr val="tx1"/>
              </a:solidFill>
              <a:round/>
              <a:headEnd/>
              <a:tailEnd/>
            </a:ln>
          </p:spPr>
        </p:cxnSp>
        <p:sp>
          <p:nvSpPr>
            <p:cNvPr id="1089" name="Rectangle 1088"/>
            <p:cNvSpPr/>
            <p:nvPr/>
          </p:nvSpPr>
          <p:spPr bwMode="auto">
            <a:xfrm>
              <a:off x="8795167"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0" name="Rectangle 1089"/>
            <p:cNvSpPr/>
            <p:nvPr/>
          </p:nvSpPr>
          <p:spPr bwMode="auto">
            <a:xfrm>
              <a:off x="9063057"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1" name="Rectangle 1090"/>
            <p:cNvSpPr/>
            <p:nvPr/>
          </p:nvSpPr>
          <p:spPr bwMode="auto">
            <a:xfrm>
              <a:off x="9330948"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2" name="Rectangle 1091"/>
            <p:cNvSpPr/>
            <p:nvPr/>
          </p:nvSpPr>
          <p:spPr bwMode="auto">
            <a:xfrm>
              <a:off x="9598839"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3" name="Rectangle 1092"/>
            <p:cNvSpPr/>
            <p:nvPr/>
          </p:nvSpPr>
          <p:spPr bwMode="auto">
            <a:xfrm>
              <a:off x="9866729"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4" name="Rectangle 1093"/>
            <p:cNvSpPr/>
            <p:nvPr/>
          </p:nvSpPr>
          <p:spPr bwMode="auto">
            <a:xfrm>
              <a:off x="10134620"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5" name="Rectangle 1094"/>
            <p:cNvSpPr/>
            <p:nvPr/>
          </p:nvSpPr>
          <p:spPr bwMode="auto">
            <a:xfrm>
              <a:off x="10402511"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6" name="Rectangle 1095"/>
            <p:cNvSpPr/>
            <p:nvPr/>
          </p:nvSpPr>
          <p:spPr bwMode="auto">
            <a:xfrm>
              <a:off x="10670401" y="24384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7" name="Rectangle 27"/>
            <p:cNvSpPr>
              <a:spLocks noChangeArrowheads="1"/>
            </p:cNvSpPr>
            <p:nvPr/>
          </p:nvSpPr>
          <p:spPr bwMode="auto">
            <a:xfrm>
              <a:off x="8795167" y="2706345"/>
              <a:ext cx="214313" cy="214308"/>
            </a:xfrm>
            <a:prstGeom prst="rect">
              <a:avLst/>
            </a:prstGeom>
            <a:solidFill>
              <a:srgbClr val="FFFF00"/>
            </a:solidFill>
            <a:ln w="25400" algn="ctr">
              <a:noFill/>
              <a:round/>
              <a:headEnd/>
              <a:tailEnd/>
            </a:ln>
          </p:spPr>
          <p:txBody>
            <a:bodyPr/>
            <a:lstStyle/>
            <a:p>
              <a:endParaRPr lang="en-US"/>
            </a:p>
          </p:txBody>
        </p:sp>
        <p:sp>
          <p:nvSpPr>
            <p:cNvPr id="1098" name="Rectangle 28"/>
            <p:cNvSpPr>
              <a:spLocks noChangeArrowheads="1"/>
            </p:cNvSpPr>
            <p:nvPr/>
          </p:nvSpPr>
          <p:spPr bwMode="auto">
            <a:xfrm>
              <a:off x="9063057" y="2706345"/>
              <a:ext cx="214313" cy="214308"/>
            </a:xfrm>
            <a:prstGeom prst="rect">
              <a:avLst/>
            </a:prstGeom>
            <a:solidFill>
              <a:srgbClr val="FFFF00"/>
            </a:solidFill>
            <a:ln w="25400" algn="ctr">
              <a:noFill/>
              <a:round/>
              <a:headEnd/>
              <a:tailEnd/>
            </a:ln>
          </p:spPr>
          <p:txBody>
            <a:bodyPr/>
            <a:lstStyle/>
            <a:p>
              <a:endParaRPr lang="en-US"/>
            </a:p>
          </p:txBody>
        </p:sp>
        <p:sp>
          <p:nvSpPr>
            <p:cNvPr id="1099" name="Rectangle 29"/>
            <p:cNvSpPr>
              <a:spLocks noChangeArrowheads="1"/>
            </p:cNvSpPr>
            <p:nvPr/>
          </p:nvSpPr>
          <p:spPr bwMode="auto">
            <a:xfrm>
              <a:off x="9330948" y="2706345"/>
              <a:ext cx="214313" cy="214308"/>
            </a:xfrm>
            <a:prstGeom prst="rect">
              <a:avLst/>
            </a:prstGeom>
            <a:solidFill>
              <a:srgbClr val="FFFF00"/>
            </a:solidFill>
            <a:ln w="25400" algn="ctr">
              <a:noFill/>
              <a:round/>
              <a:headEnd/>
              <a:tailEnd/>
            </a:ln>
          </p:spPr>
          <p:txBody>
            <a:bodyPr/>
            <a:lstStyle/>
            <a:p>
              <a:endParaRPr lang="en-US"/>
            </a:p>
          </p:txBody>
        </p:sp>
        <p:sp>
          <p:nvSpPr>
            <p:cNvPr id="1100" name="Rectangle 30"/>
            <p:cNvSpPr>
              <a:spLocks noChangeArrowheads="1"/>
            </p:cNvSpPr>
            <p:nvPr/>
          </p:nvSpPr>
          <p:spPr bwMode="auto">
            <a:xfrm>
              <a:off x="9598839" y="2706345"/>
              <a:ext cx="214313" cy="214308"/>
            </a:xfrm>
            <a:prstGeom prst="rect">
              <a:avLst/>
            </a:prstGeom>
            <a:solidFill>
              <a:srgbClr val="FFFF00"/>
            </a:solidFill>
            <a:ln w="25400" algn="ctr">
              <a:noFill/>
              <a:round/>
              <a:headEnd/>
              <a:tailEnd/>
            </a:ln>
          </p:spPr>
          <p:txBody>
            <a:bodyPr/>
            <a:lstStyle/>
            <a:p>
              <a:endParaRPr lang="en-US"/>
            </a:p>
          </p:txBody>
        </p:sp>
        <p:sp>
          <p:nvSpPr>
            <p:cNvPr id="1101" name="Rectangle 31"/>
            <p:cNvSpPr>
              <a:spLocks noChangeArrowheads="1"/>
            </p:cNvSpPr>
            <p:nvPr/>
          </p:nvSpPr>
          <p:spPr bwMode="auto">
            <a:xfrm>
              <a:off x="9866729" y="2706345"/>
              <a:ext cx="214313" cy="214308"/>
            </a:xfrm>
            <a:prstGeom prst="rect">
              <a:avLst/>
            </a:prstGeom>
            <a:solidFill>
              <a:srgbClr val="FFFF00"/>
            </a:solidFill>
            <a:ln w="25400" algn="ctr">
              <a:noFill/>
              <a:round/>
              <a:headEnd/>
              <a:tailEnd/>
            </a:ln>
          </p:spPr>
          <p:txBody>
            <a:bodyPr/>
            <a:lstStyle/>
            <a:p>
              <a:endParaRPr lang="en-US"/>
            </a:p>
          </p:txBody>
        </p:sp>
        <p:sp>
          <p:nvSpPr>
            <p:cNvPr id="1102" name="Rectangle 32"/>
            <p:cNvSpPr>
              <a:spLocks noChangeArrowheads="1"/>
            </p:cNvSpPr>
            <p:nvPr/>
          </p:nvSpPr>
          <p:spPr bwMode="auto">
            <a:xfrm>
              <a:off x="10134620" y="2706345"/>
              <a:ext cx="214313" cy="214308"/>
            </a:xfrm>
            <a:prstGeom prst="rect">
              <a:avLst/>
            </a:prstGeom>
            <a:solidFill>
              <a:srgbClr val="FFFF00"/>
            </a:solidFill>
            <a:ln w="25400" algn="ctr">
              <a:noFill/>
              <a:round/>
              <a:headEnd/>
              <a:tailEnd/>
            </a:ln>
          </p:spPr>
          <p:txBody>
            <a:bodyPr/>
            <a:lstStyle/>
            <a:p>
              <a:endParaRPr lang="en-US"/>
            </a:p>
          </p:txBody>
        </p:sp>
        <p:sp>
          <p:nvSpPr>
            <p:cNvPr id="1103" name="Rectangle 33"/>
            <p:cNvSpPr>
              <a:spLocks noChangeArrowheads="1"/>
            </p:cNvSpPr>
            <p:nvPr/>
          </p:nvSpPr>
          <p:spPr bwMode="auto">
            <a:xfrm>
              <a:off x="10402511" y="2706345"/>
              <a:ext cx="214313" cy="214308"/>
            </a:xfrm>
            <a:prstGeom prst="rect">
              <a:avLst/>
            </a:prstGeom>
            <a:solidFill>
              <a:srgbClr val="FFFF00"/>
            </a:solidFill>
            <a:ln w="25400" algn="ctr">
              <a:noFill/>
              <a:round/>
              <a:headEnd/>
              <a:tailEnd/>
            </a:ln>
          </p:spPr>
          <p:txBody>
            <a:bodyPr/>
            <a:lstStyle/>
            <a:p>
              <a:endParaRPr lang="en-US"/>
            </a:p>
          </p:txBody>
        </p:sp>
        <p:sp>
          <p:nvSpPr>
            <p:cNvPr id="1104" name="Rectangle 34"/>
            <p:cNvSpPr>
              <a:spLocks noChangeArrowheads="1"/>
            </p:cNvSpPr>
            <p:nvPr/>
          </p:nvSpPr>
          <p:spPr bwMode="auto">
            <a:xfrm>
              <a:off x="10670401" y="2706345"/>
              <a:ext cx="214313" cy="214308"/>
            </a:xfrm>
            <a:prstGeom prst="rect">
              <a:avLst/>
            </a:prstGeom>
            <a:solidFill>
              <a:srgbClr val="FFFF00"/>
            </a:solidFill>
            <a:ln w="25400" algn="ctr">
              <a:noFill/>
              <a:round/>
              <a:headEnd/>
              <a:tailEnd/>
            </a:ln>
          </p:spPr>
          <p:txBody>
            <a:bodyPr/>
            <a:lstStyle/>
            <a:p>
              <a:endParaRPr lang="en-US"/>
            </a:p>
          </p:txBody>
        </p:sp>
        <p:sp>
          <p:nvSpPr>
            <p:cNvPr id="1105" name="Rectangle 35"/>
            <p:cNvSpPr>
              <a:spLocks noChangeArrowheads="1"/>
            </p:cNvSpPr>
            <p:nvPr/>
          </p:nvSpPr>
          <p:spPr bwMode="auto">
            <a:xfrm>
              <a:off x="8795167" y="2974229"/>
              <a:ext cx="214313" cy="214308"/>
            </a:xfrm>
            <a:prstGeom prst="rect">
              <a:avLst/>
            </a:prstGeom>
            <a:solidFill>
              <a:srgbClr val="FFFF00"/>
            </a:solidFill>
            <a:ln w="25400" algn="ctr">
              <a:noFill/>
              <a:round/>
              <a:headEnd/>
              <a:tailEnd/>
            </a:ln>
          </p:spPr>
          <p:txBody>
            <a:bodyPr/>
            <a:lstStyle/>
            <a:p>
              <a:endParaRPr lang="en-US"/>
            </a:p>
          </p:txBody>
        </p:sp>
        <p:sp>
          <p:nvSpPr>
            <p:cNvPr id="1106" name="Rectangle 36"/>
            <p:cNvSpPr>
              <a:spLocks noChangeArrowheads="1"/>
            </p:cNvSpPr>
            <p:nvPr/>
          </p:nvSpPr>
          <p:spPr bwMode="auto">
            <a:xfrm>
              <a:off x="9063057" y="2974229"/>
              <a:ext cx="214313" cy="214308"/>
            </a:xfrm>
            <a:prstGeom prst="rect">
              <a:avLst/>
            </a:prstGeom>
            <a:solidFill>
              <a:srgbClr val="FFFF00"/>
            </a:solidFill>
            <a:ln w="25400" algn="ctr">
              <a:noFill/>
              <a:round/>
              <a:headEnd/>
              <a:tailEnd/>
            </a:ln>
          </p:spPr>
          <p:txBody>
            <a:bodyPr/>
            <a:lstStyle/>
            <a:p>
              <a:endParaRPr lang="en-US"/>
            </a:p>
          </p:txBody>
        </p:sp>
        <p:sp>
          <p:nvSpPr>
            <p:cNvPr id="1107" name="Rectangle 37"/>
            <p:cNvSpPr>
              <a:spLocks noChangeArrowheads="1"/>
            </p:cNvSpPr>
            <p:nvPr/>
          </p:nvSpPr>
          <p:spPr bwMode="auto">
            <a:xfrm>
              <a:off x="9330948" y="2974229"/>
              <a:ext cx="214313" cy="214308"/>
            </a:xfrm>
            <a:prstGeom prst="rect">
              <a:avLst/>
            </a:prstGeom>
            <a:solidFill>
              <a:srgbClr val="FFFF00"/>
            </a:solidFill>
            <a:ln w="25400" algn="ctr">
              <a:noFill/>
              <a:round/>
              <a:headEnd/>
              <a:tailEnd/>
            </a:ln>
          </p:spPr>
          <p:txBody>
            <a:bodyPr/>
            <a:lstStyle/>
            <a:p>
              <a:endParaRPr lang="en-US"/>
            </a:p>
          </p:txBody>
        </p:sp>
        <p:sp>
          <p:nvSpPr>
            <p:cNvPr id="1108" name="Rectangle 38"/>
            <p:cNvSpPr>
              <a:spLocks noChangeArrowheads="1"/>
            </p:cNvSpPr>
            <p:nvPr/>
          </p:nvSpPr>
          <p:spPr bwMode="auto">
            <a:xfrm>
              <a:off x="9598839" y="2974229"/>
              <a:ext cx="214313" cy="214308"/>
            </a:xfrm>
            <a:prstGeom prst="rect">
              <a:avLst/>
            </a:prstGeom>
            <a:solidFill>
              <a:srgbClr val="FFFF00"/>
            </a:solidFill>
            <a:ln w="25400" algn="ctr">
              <a:noFill/>
              <a:round/>
              <a:headEnd/>
              <a:tailEnd/>
            </a:ln>
          </p:spPr>
          <p:txBody>
            <a:bodyPr/>
            <a:lstStyle/>
            <a:p>
              <a:endParaRPr lang="en-US"/>
            </a:p>
          </p:txBody>
        </p:sp>
        <p:sp>
          <p:nvSpPr>
            <p:cNvPr id="1109" name="Rectangle 39"/>
            <p:cNvSpPr>
              <a:spLocks noChangeArrowheads="1"/>
            </p:cNvSpPr>
            <p:nvPr/>
          </p:nvSpPr>
          <p:spPr bwMode="auto">
            <a:xfrm>
              <a:off x="9866729" y="2974229"/>
              <a:ext cx="214313" cy="214308"/>
            </a:xfrm>
            <a:prstGeom prst="rect">
              <a:avLst/>
            </a:prstGeom>
            <a:solidFill>
              <a:srgbClr val="FFFF00"/>
            </a:solidFill>
            <a:ln w="25400" algn="ctr">
              <a:noFill/>
              <a:round/>
              <a:headEnd/>
              <a:tailEnd/>
            </a:ln>
          </p:spPr>
          <p:txBody>
            <a:bodyPr/>
            <a:lstStyle/>
            <a:p>
              <a:endParaRPr lang="en-US"/>
            </a:p>
          </p:txBody>
        </p:sp>
        <p:sp>
          <p:nvSpPr>
            <p:cNvPr id="1110" name="Rectangle 40"/>
            <p:cNvSpPr>
              <a:spLocks noChangeArrowheads="1"/>
            </p:cNvSpPr>
            <p:nvPr/>
          </p:nvSpPr>
          <p:spPr bwMode="auto">
            <a:xfrm>
              <a:off x="10134620" y="2974229"/>
              <a:ext cx="214313" cy="214308"/>
            </a:xfrm>
            <a:prstGeom prst="rect">
              <a:avLst/>
            </a:prstGeom>
            <a:solidFill>
              <a:srgbClr val="FFFF00"/>
            </a:solidFill>
            <a:ln w="25400" algn="ctr">
              <a:noFill/>
              <a:round/>
              <a:headEnd/>
              <a:tailEnd/>
            </a:ln>
          </p:spPr>
          <p:txBody>
            <a:bodyPr/>
            <a:lstStyle/>
            <a:p>
              <a:endParaRPr lang="en-US"/>
            </a:p>
          </p:txBody>
        </p:sp>
        <p:sp>
          <p:nvSpPr>
            <p:cNvPr id="1111" name="Rectangle 41"/>
            <p:cNvSpPr>
              <a:spLocks noChangeArrowheads="1"/>
            </p:cNvSpPr>
            <p:nvPr/>
          </p:nvSpPr>
          <p:spPr bwMode="auto">
            <a:xfrm>
              <a:off x="10402511" y="2974229"/>
              <a:ext cx="214313" cy="214308"/>
            </a:xfrm>
            <a:prstGeom prst="rect">
              <a:avLst/>
            </a:prstGeom>
            <a:solidFill>
              <a:srgbClr val="FFFF00"/>
            </a:solidFill>
            <a:ln w="25400" algn="ctr">
              <a:noFill/>
              <a:round/>
              <a:headEnd/>
              <a:tailEnd/>
            </a:ln>
          </p:spPr>
          <p:txBody>
            <a:bodyPr/>
            <a:lstStyle/>
            <a:p>
              <a:endParaRPr lang="en-US"/>
            </a:p>
          </p:txBody>
        </p:sp>
        <p:sp>
          <p:nvSpPr>
            <p:cNvPr id="1112" name="Rectangle 42"/>
            <p:cNvSpPr>
              <a:spLocks noChangeArrowheads="1"/>
            </p:cNvSpPr>
            <p:nvPr/>
          </p:nvSpPr>
          <p:spPr bwMode="auto">
            <a:xfrm>
              <a:off x="10670401" y="2974229"/>
              <a:ext cx="214313" cy="214308"/>
            </a:xfrm>
            <a:prstGeom prst="rect">
              <a:avLst/>
            </a:prstGeom>
            <a:solidFill>
              <a:srgbClr val="FFFF00"/>
            </a:solidFill>
            <a:ln w="25400" algn="ctr">
              <a:noFill/>
              <a:round/>
              <a:headEnd/>
              <a:tailEnd/>
            </a:ln>
          </p:spPr>
          <p:txBody>
            <a:bodyPr/>
            <a:lstStyle/>
            <a:p>
              <a:endParaRPr lang="en-US"/>
            </a:p>
          </p:txBody>
        </p:sp>
        <p:sp>
          <p:nvSpPr>
            <p:cNvPr id="1113" name="Rectangle 43"/>
            <p:cNvSpPr>
              <a:spLocks noChangeArrowheads="1"/>
            </p:cNvSpPr>
            <p:nvPr/>
          </p:nvSpPr>
          <p:spPr bwMode="auto">
            <a:xfrm>
              <a:off x="8795167" y="3242114"/>
              <a:ext cx="214313" cy="214308"/>
            </a:xfrm>
            <a:prstGeom prst="rect">
              <a:avLst/>
            </a:prstGeom>
            <a:solidFill>
              <a:srgbClr val="FF0000"/>
            </a:solidFill>
            <a:ln w="25400" algn="ctr">
              <a:noFill/>
              <a:round/>
              <a:headEnd/>
              <a:tailEnd/>
            </a:ln>
          </p:spPr>
          <p:txBody>
            <a:bodyPr/>
            <a:lstStyle/>
            <a:p>
              <a:endParaRPr lang="en-US"/>
            </a:p>
          </p:txBody>
        </p:sp>
        <p:sp>
          <p:nvSpPr>
            <p:cNvPr id="1114" name="Rectangle 44"/>
            <p:cNvSpPr>
              <a:spLocks noChangeArrowheads="1"/>
            </p:cNvSpPr>
            <p:nvPr/>
          </p:nvSpPr>
          <p:spPr bwMode="auto">
            <a:xfrm>
              <a:off x="9063057" y="3242114"/>
              <a:ext cx="214313" cy="214308"/>
            </a:xfrm>
            <a:prstGeom prst="rect">
              <a:avLst/>
            </a:prstGeom>
            <a:solidFill>
              <a:srgbClr val="FF0000"/>
            </a:solidFill>
            <a:ln w="25400" algn="ctr">
              <a:noFill/>
              <a:round/>
              <a:headEnd/>
              <a:tailEnd/>
            </a:ln>
          </p:spPr>
          <p:txBody>
            <a:bodyPr/>
            <a:lstStyle/>
            <a:p>
              <a:endParaRPr lang="en-US"/>
            </a:p>
          </p:txBody>
        </p:sp>
        <p:sp>
          <p:nvSpPr>
            <p:cNvPr id="1115" name="Rectangle 45"/>
            <p:cNvSpPr>
              <a:spLocks noChangeArrowheads="1"/>
            </p:cNvSpPr>
            <p:nvPr/>
          </p:nvSpPr>
          <p:spPr bwMode="auto">
            <a:xfrm>
              <a:off x="9330948" y="3242114"/>
              <a:ext cx="214313" cy="214308"/>
            </a:xfrm>
            <a:prstGeom prst="rect">
              <a:avLst/>
            </a:prstGeom>
            <a:solidFill>
              <a:srgbClr val="FF0000"/>
            </a:solidFill>
            <a:ln w="25400" algn="ctr">
              <a:noFill/>
              <a:round/>
              <a:headEnd/>
              <a:tailEnd/>
            </a:ln>
          </p:spPr>
          <p:txBody>
            <a:bodyPr/>
            <a:lstStyle/>
            <a:p>
              <a:endParaRPr lang="en-US"/>
            </a:p>
          </p:txBody>
        </p:sp>
        <p:sp>
          <p:nvSpPr>
            <p:cNvPr id="1116" name="Rectangle 46"/>
            <p:cNvSpPr>
              <a:spLocks noChangeArrowheads="1"/>
            </p:cNvSpPr>
            <p:nvPr/>
          </p:nvSpPr>
          <p:spPr bwMode="auto">
            <a:xfrm>
              <a:off x="9598839" y="3242114"/>
              <a:ext cx="214313" cy="214308"/>
            </a:xfrm>
            <a:prstGeom prst="rect">
              <a:avLst/>
            </a:prstGeom>
            <a:solidFill>
              <a:srgbClr val="FF0000"/>
            </a:solidFill>
            <a:ln w="25400" algn="ctr">
              <a:noFill/>
              <a:round/>
              <a:headEnd/>
              <a:tailEnd/>
            </a:ln>
          </p:spPr>
          <p:txBody>
            <a:bodyPr/>
            <a:lstStyle/>
            <a:p>
              <a:endParaRPr lang="en-US"/>
            </a:p>
          </p:txBody>
        </p:sp>
        <p:sp>
          <p:nvSpPr>
            <p:cNvPr id="1117" name="Rectangle 47"/>
            <p:cNvSpPr>
              <a:spLocks noChangeArrowheads="1"/>
            </p:cNvSpPr>
            <p:nvPr/>
          </p:nvSpPr>
          <p:spPr bwMode="auto">
            <a:xfrm>
              <a:off x="9866729" y="3242114"/>
              <a:ext cx="214313" cy="214308"/>
            </a:xfrm>
            <a:prstGeom prst="rect">
              <a:avLst/>
            </a:prstGeom>
            <a:solidFill>
              <a:srgbClr val="FF0000"/>
            </a:solidFill>
            <a:ln w="25400" algn="ctr">
              <a:noFill/>
              <a:round/>
              <a:headEnd/>
              <a:tailEnd/>
            </a:ln>
          </p:spPr>
          <p:txBody>
            <a:bodyPr/>
            <a:lstStyle/>
            <a:p>
              <a:endParaRPr lang="en-US"/>
            </a:p>
          </p:txBody>
        </p:sp>
        <p:sp>
          <p:nvSpPr>
            <p:cNvPr id="1118" name="Rectangle 48"/>
            <p:cNvSpPr>
              <a:spLocks noChangeArrowheads="1"/>
            </p:cNvSpPr>
            <p:nvPr/>
          </p:nvSpPr>
          <p:spPr bwMode="auto">
            <a:xfrm>
              <a:off x="10134620" y="3242114"/>
              <a:ext cx="214313" cy="214308"/>
            </a:xfrm>
            <a:prstGeom prst="rect">
              <a:avLst/>
            </a:prstGeom>
            <a:solidFill>
              <a:srgbClr val="FF0000"/>
            </a:solidFill>
            <a:ln w="25400" algn="ctr">
              <a:noFill/>
              <a:round/>
              <a:headEnd/>
              <a:tailEnd/>
            </a:ln>
          </p:spPr>
          <p:txBody>
            <a:bodyPr/>
            <a:lstStyle/>
            <a:p>
              <a:endParaRPr lang="en-US"/>
            </a:p>
          </p:txBody>
        </p:sp>
        <p:sp>
          <p:nvSpPr>
            <p:cNvPr id="1119" name="Rectangle 49"/>
            <p:cNvSpPr>
              <a:spLocks noChangeArrowheads="1"/>
            </p:cNvSpPr>
            <p:nvPr/>
          </p:nvSpPr>
          <p:spPr bwMode="auto">
            <a:xfrm>
              <a:off x="10402511" y="3242114"/>
              <a:ext cx="214313" cy="214308"/>
            </a:xfrm>
            <a:prstGeom prst="rect">
              <a:avLst/>
            </a:prstGeom>
            <a:solidFill>
              <a:srgbClr val="FF0000"/>
            </a:solidFill>
            <a:ln w="25400" algn="ctr">
              <a:noFill/>
              <a:round/>
              <a:headEnd/>
              <a:tailEnd/>
            </a:ln>
          </p:spPr>
          <p:txBody>
            <a:bodyPr/>
            <a:lstStyle/>
            <a:p>
              <a:endParaRPr lang="en-US"/>
            </a:p>
          </p:txBody>
        </p:sp>
        <p:sp>
          <p:nvSpPr>
            <p:cNvPr id="1120" name="Rectangle 50"/>
            <p:cNvSpPr>
              <a:spLocks noChangeArrowheads="1"/>
            </p:cNvSpPr>
            <p:nvPr/>
          </p:nvSpPr>
          <p:spPr bwMode="auto">
            <a:xfrm>
              <a:off x="10670401" y="3242114"/>
              <a:ext cx="214313" cy="214308"/>
            </a:xfrm>
            <a:prstGeom prst="rect">
              <a:avLst/>
            </a:prstGeom>
            <a:solidFill>
              <a:srgbClr val="FF0000"/>
            </a:solidFill>
            <a:ln w="25400" algn="ctr">
              <a:noFill/>
              <a:round/>
              <a:headEnd/>
              <a:tailEnd/>
            </a:ln>
          </p:spPr>
          <p:txBody>
            <a:bodyPr/>
            <a:lstStyle/>
            <a:p>
              <a:endParaRPr lang="en-US"/>
            </a:p>
          </p:txBody>
        </p:sp>
        <p:sp>
          <p:nvSpPr>
            <p:cNvPr id="1121" name="Rectangle 51"/>
            <p:cNvSpPr>
              <a:spLocks noChangeArrowheads="1"/>
            </p:cNvSpPr>
            <p:nvPr/>
          </p:nvSpPr>
          <p:spPr bwMode="auto">
            <a:xfrm>
              <a:off x="8795167" y="3509998"/>
              <a:ext cx="214313" cy="214308"/>
            </a:xfrm>
            <a:prstGeom prst="rect">
              <a:avLst/>
            </a:prstGeom>
            <a:solidFill>
              <a:srgbClr val="FF0000"/>
            </a:solidFill>
            <a:ln w="25400" algn="ctr">
              <a:noFill/>
              <a:round/>
              <a:headEnd/>
              <a:tailEnd/>
            </a:ln>
          </p:spPr>
          <p:txBody>
            <a:bodyPr/>
            <a:lstStyle/>
            <a:p>
              <a:endParaRPr lang="en-US"/>
            </a:p>
          </p:txBody>
        </p:sp>
        <p:sp>
          <p:nvSpPr>
            <p:cNvPr id="1122" name="Rectangle 52"/>
            <p:cNvSpPr>
              <a:spLocks noChangeArrowheads="1"/>
            </p:cNvSpPr>
            <p:nvPr/>
          </p:nvSpPr>
          <p:spPr bwMode="auto">
            <a:xfrm>
              <a:off x="9063057" y="3509998"/>
              <a:ext cx="214313" cy="214308"/>
            </a:xfrm>
            <a:prstGeom prst="rect">
              <a:avLst/>
            </a:prstGeom>
            <a:solidFill>
              <a:srgbClr val="FF0000"/>
            </a:solidFill>
            <a:ln w="25400" algn="ctr">
              <a:noFill/>
              <a:round/>
              <a:headEnd/>
              <a:tailEnd/>
            </a:ln>
          </p:spPr>
          <p:txBody>
            <a:bodyPr/>
            <a:lstStyle/>
            <a:p>
              <a:endParaRPr lang="en-US"/>
            </a:p>
          </p:txBody>
        </p:sp>
        <p:sp>
          <p:nvSpPr>
            <p:cNvPr id="1123" name="Rectangle 53"/>
            <p:cNvSpPr>
              <a:spLocks noChangeArrowheads="1"/>
            </p:cNvSpPr>
            <p:nvPr/>
          </p:nvSpPr>
          <p:spPr bwMode="auto">
            <a:xfrm>
              <a:off x="9330948" y="3509998"/>
              <a:ext cx="214313" cy="214308"/>
            </a:xfrm>
            <a:prstGeom prst="rect">
              <a:avLst/>
            </a:prstGeom>
            <a:solidFill>
              <a:srgbClr val="FF0000"/>
            </a:solidFill>
            <a:ln w="25400" algn="ctr">
              <a:noFill/>
              <a:round/>
              <a:headEnd/>
              <a:tailEnd/>
            </a:ln>
          </p:spPr>
          <p:txBody>
            <a:bodyPr/>
            <a:lstStyle/>
            <a:p>
              <a:endParaRPr lang="en-US"/>
            </a:p>
          </p:txBody>
        </p:sp>
        <p:sp>
          <p:nvSpPr>
            <p:cNvPr id="1124" name="Rectangle 54"/>
            <p:cNvSpPr>
              <a:spLocks noChangeArrowheads="1"/>
            </p:cNvSpPr>
            <p:nvPr/>
          </p:nvSpPr>
          <p:spPr bwMode="auto">
            <a:xfrm>
              <a:off x="9598839" y="3509998"/>
              <a:ext cx="214313" cy="214308"/>
            </a:xfrm>
            <a:prstGeom prst="rect">
              <a:avLst/>
            </a:prstGeom>
            <a:solidFill>
              <a:srgbClr val="FF0000"/>
            </a:solidFill>
            <a:ln w="25400" algn="ctr">
              <a:noFill/>
              <a:round/>
              <a:headEnd/>
              <a:tailEnd/>
            </a:ln>
          </p:spPr>
          <p:txBody>
            <a:bodyPr/>
            <a:lstStyle/>
            <a:p>
              <a:endParaRPr lang="en-US"/>
            </a:p>
          </p:txBody>
        </p:sp>
        <p:sp>
          <p:nvSpPr>
            <p:cNvPr id="1125" name="Rectangle 55"/>
            <p:cNvSpPr>
              <a:spLocks noChangeArrowheads="1"/>
            </p:cNvSpPr>
            <p:nvPr/>
          </p:nvSpPr>
          <p:spPr bwMode="auto">
            <a:xfrm>
              <a:off x="9866729" y="3509998"/>
              <a:ext cx="214313" cy="214308"/>
            </a:xfrm>
            <a:prstGeom prst="rect">
              <a:avLst/>
            </a:prstGeom>
            <a:solidFill>
              <a:srgbClr val="FF0000"/>
            </a:solidFill>
            <a:ln w="25400" algn="ctr">
              <a:noFill/>
              <a:round/>
              <a:headEnd/>
              <a:tailEnd/>
            </a:ln>
          </p:spPr>
          <p:txBody>
            <a:bodyPr/>
            <a:lstStyle/>
            <a:p>
              <a:endParaRPr lang="en-US"/>
            </a:p>
          </p:txBody>
        </p:sp>
        <p:sp>
          <p:nvSpPr>
            <p:cNvPr id="1127" name="Rectangle 57"/>
            <p:cNvSpPr>
              <a:spLocks noChangeArrowheads="1"/>
            </p:cNvSpPr>
            <p:nvPr/>
          </p:nvSpPr>
          <p:spPr bwMode="auto">
            <a:xfrm>
              <a:off x="10402511" y="3509998"/>
              <a:ext cx="214313" cy="214308"/>
            </a:xfrm>
            <a:prstGeom prst="rect">
              <a:avLst/>
            </a:prstGeom>
            <a:solidFill>
              <a:srgbClr val="FF0000"/>
            </a:solidFill>
            <a:ln w="25400" algn="ctr">
              <a:noFill/>
              <a:round/>
              <a:headEnd/>
              <a:tailEnd/>
            </a:ln>
          </p:spPr>
          <p:txBody>
            <a:bodyPr/>
            <a:lstStyle/>
            <a:p>
              <a:endParaRPr lang="en-US"/>
            </a:p>
          </p:txBody>
        </p:sp>
        <p:sp>
          <p:nvSpPr>
            <p:cNvPr id="1128" name="Rectangle 58"/>
            <p:cNvSpPr>
              <a:spLocks noChangeArrowheads="1"/>
            </p:cNvSpPr>
            <p:nvPr/>
          </p:nvSpPr>
          <p:spPr bwMode="auto">
            <a:xfrm>
              <a:off x="10670401" y="3509998"/>
              <a:ext cx="214313" cy="214308"/>
            </a:xfrm>
            <a:prstGeom prst="rect">
              <a:avLst/>
            </a:prstGeom>
            <a:solidFill>
              <a:srgbClr val="FF0000"/>
            </a:solidFill>
            <a:ln w="25400" algn="ctr">
              <a:noFill/>
              <a:round/>
              <a:headEnd/>
              <a:tailEnd/>
            </a:ln>
          </p:spPr>
          <p:txBody>
            <a:bodyPr/>
            <a:lstStyle/>
            <a:p>
              <a:endParaRPr lang="en-US"/>
            </a:p>
          </p:txBody>
        </p:sp>
        <p:sp>
          <p:nvSpPr>
            <p:cNvPr id="1129" name="Rectangle 59"/>
            <p:cNvSpPr>
              <a:spLocks noChangeArrowheads="1"/>
            </p:cNvSpPr>
            <p:nvPr/>
          </p:nvSpPr>
          <p:spPr bwMode="auto">
            <a:xfrm>
              <a:off x="8795167" y="3777883"/>
              <a:ext cx="214313" cy="214308"/>
            </a:xfrm>
            <a:prstGeom prst="rect">
              <a:avLst/>
            </a:prstGeom>
            <a:solidFill>
              <a:srgbClr val="FF0000"/>
            </a:solidFill>
            <a:ln w="25400" algn="ctr">
              <a:noFill/>
              <a:round/>
              <a:headEnd/>
              <a:tailEnd/>
            </a:ln>
          </p:spPr>
          <p:txBody>
            <a:bodyPr/>
            <a:lstStyle/>
            <a:p>
              <a:endParaRPr lang="en-US"/>
            </a:p>
          </p:txBody>
        </p:sp>
        <p:sp>
          <p:nvSpPr>
            <p:cNvPr id="1130" name="Rectangle 60"/>
            <p:cNvSpPr>
              <a:spLocks noChangeArrowheads="1"/>
            </p:cNvSpPr>
            <p:nvPr/>
          </p:nvSpPr>
          <p:spPr bwMode="auto">
            <a:xfrm>
              <a:off x="9063057" y="3777883"/>
              <a:ext cx="214313" cy="214308"/>
            </a:xfrm>
            <a:prstGeom prst="rect">
              <a:avLst/>
            </a:prstGeom>
            <a:solidFill>
              <a:srgbClr val="FF0000"/>
            </a:solidFill>
            <a:ln w="25400" algn="ctr">
              <a:noFill/>
              <a:round/>
              <a:headEnd/>
              <a:tailEnd/>
            </a:ln>
          </p:spPr>
          <p:txBody>
            <a:bodyPr/>
            <a:lstStyle/>
            <a:p>
              <a:endParaRPr lang="en-US"/>
            </a:p>
          </p:txBody>
        </p:sp>
        <p:sp>
          <p:nvSpPr>
            <p:cNvPr id="1131" name="Rectangle 61"/>
            <p:cNvSpPr>
              <a:spLocks noChangeArrowheads="1"/>
            </p:cNvSpPr>
            <p:nvPr/>
          </p:nvSpPr>
          <p:spPr bwMode="auto">
            <a:xfrm>
              <a:off x="9330948" y="3777883"/>
              <a:ext cx="214313" cy="214308"/>
            </a:xfrm>
            <a:prstGeom prst="rect">
              <a:avLst/>
            </a:prstGeom>
            <a:solidFill>
              <a:srgbClr val="FF0000"/>
            </a:solidFill>
            <a:ln w="25400" algn="ctr">
              <a:noFill/>
              <a:round/>
              <a:headEnd/>
              <a:tailEnd/>
            </a:ln>
          </p:spPr>
          <p:txBody>
            <a:bodyPr/>
            <a:lstStyle/>
            <a:p>
              <a:endParaRPr lang="en-US"/>
            </a:p>
          </p:txBody>
        </p:sp>
        <p:sp>
          <p:nvSpPr>
            <p:cNvPr id="1132" name="Rectangle 62"/>
            <p:cNvSpPr>
              <a:spLocks noChangeArrowheads="1"/>
            </p:cNvSpPr>
            <p:nvPr/>
          </p:nvSpPr>
          <p:spPr bwMode="auto">
            <a:xfrm>
              <a:off x="9598839" y="3777883"/>
              <a:ext cx="214313" cy="214308"/>
            </a:xfrm>
            <a:prstGeom prst="rect">
              <a:avLst/>
            </a:prstGeom>
            <a:solidFill>
              <a:srgbClr val="FF0000"/>
            </a:solidFill>
            <a:ln w="25400" algn="ctr">
              <a:noFill/>
              <a:round/>
              <a:headEnd/>
              <a:tailEnd/>
            </a:ln>
          </p:spPr>
          <p:txBody>
            <a:bodyPr/>
            <a:lstStyle/>
            <a:p>
              <a:endParaRPr lang="en-US"/>
            </a:p>
          </p:txBody>
        </p:sp>
        <p:sp>
          <p:nvSpPr>
            <p:cNvPr id="1133" name="Rectangle 63"/>
            <p:cNvSpPr>
              <a:spLocks noChangeArrowheads="1"/>
            </p:cNvSpPr>
            <p:nvPr/>
          </p:nvSpPr>
          <p:spPr bwMode="auto">
            <a:xfrm>
              <a:off x="9866729" y="3777883"/>
              <a:ext cx="214313" cy="214308"/>
            </a:xfrm>
            <a:prstGeom prst="rect">
              <a:avLst/>
            </a:prstGeom>
            <a:solidFill>
              <a:srgbClr val="FF0000"/>
            </a:solidFill>
            <a:ln w="25400" algn="ctr">
              <a:noFill/>
              <a:round/>
              <a:headEnd/>
              <a:tailEnd/>
            </a:ln>
          </p:spPr>
          <p:txBody>
            <a:bodyPr/>
            <a:lstStyle/>
            <a:p>
              <a:endParaRPr lang="en-US"/>
            </a:p>
          </p:txBody>
        </p:sp>
        <p:sp>
          <p:nvSpPr>
            <p:cNvPr id="1134" name="Rectangle 64"/>
            <p:cNvSpPr>
              <a:spLocks noChangeArrowheads="1"/>
            </p:cNvSpPr>
            <p:nvPr/>
          </p:nvSpPr>
          <p:spPr bwMode="auto">
            <a:xfrm>
              <a:off x="10134620" y="3777883"/>
              <a:ext cx="214313" cy="214308"/>
            </a:xfrm>
            <a:prstGeom prst="rect">
              <a:avLst/>
            </a:prstGeom>
            <a:solidFill>
              <a:srgbClr val="FF0000"/>
            </a:solidFill>
            <a:ln w="25400" algn="ctr">
              <a:noFill/>
              <a:round/>
              <a:headEnd/>
              <a:tailEnd/>
            </a:ln>
          </p:spPr>
          <p:txBody>
            <a:bodyPr/>
            <a:lstStyle/>
            <a:p>
              <a:endParaRPr lang="en-US"/>
            </a:p>
          </p:txBody>
        </p:sp>
        <p:sp>
          <p:nvSpPr>
            <p:cNvPr id="1135" name="Rectangle 65"/>
            <p:cNvSpPr>
              <a:spLocks noChangeArrowheads="1"/>
            </p:cNvSpPr>
            <p:nvPr/>
          </p:nvSpPr>
          <p:spPr bwMode="auto">
            <a:xfrm>
              <a:off x="10402511" y="3777883"/>
              <a:ext cx="214313" cy="214308"/>
            </a:xfrm>
            <a:prstGeom prst="rect">
              <a:avLst/>
            </a:prstGeom>
            <a:solidFill>
              <a:srgbClr val="FF0000"/>
            </a:solidFill>
            <a:ln w="25400" algn="ctr">
              <a:noFill/>
              <a:round/>
              <a:headEnd/>
              <a:tailEnd/>
            </a:ln>
          </p:spPr>
          <p:txBody>
            <a:bodyPr/>
            <a:lstStyle/>
            <a:p>
              <a:endParaRPr lang="en-US"/>
            </a:p>
          </p:txBody>
        </p:sp>
        <p:sp>
          <p:nvSpPr>
            <p:cNvPr id="1136" name="Rectangle 66"/>
            <p:cNvSpPr>
              <a:spLocks noChangeArrowheads="1"/>
            </p:cNvSpPr>
            <p:nvPr/>
          </p:nvSpPr>
          <p:spPr bwMode="auto">
            <a:xfrm>
              <a:off x="10670401" y="3777883"/>
              <a:ext cx="214313" cy="214308"/>
            </a:xfrm>
            <a:prstGeom prst="rect">
              <a:avLst/>
            </a:prstGeom>
            <a:solidFill>
              <a:srgbClr val="FF0000"/>
            </a:solidFill>
            <a:ln w="25400" algn="ctr">
              <a:noFill/>
              <a:round/>
              <a:headEnd/>
              <a:tailEnd/>
            </a:ln>
          </p:spPr>
          <p:txBody>
            <a:bodyPr/>
            <a:lstStyle/>
            <a:p>
              <a:endParaRPr lang="en-US"/>
            </a:p>
          </p:txBody>
        </p:sp>
        <p:sp>
          <p:nvSpPr>
            <p:cNvPr id="1137" name="Rectangle 67"/>
            <p:cNvSpPr>
              <a:spLocks noChangeArrowheads="1"/>
            </p:cNvSpPr>
            <p:nvPr/>
          </p:nvSpPr>
          <p:spPr bwMode="auto">
            <a:xfrm>
              <a:off x="8795167" y="4045767"/>
              <a:ext cx="214313" cy="214308"/>
            </a:xfrm>
            <a:prstGeom prst="rect">
              <a:avLst/>
            </a:prstGeom>
            <a:solidFill>
              <a:srgbClr val="FF0000"/>
            </a:solidFill>
            <a:ln w="25400" algn="ctr">
              <a:noFill/>
              <a:round/>
              <a:headEnd/>
              <a:tailEnd/>
            </a:ln>
          </p:spPr>
          <p:txBody>
            <a:bodyPr/>
            <a:lstStyle/>
            <a:p>
              <a:endParaRPr lang="en-US"/>
            </a:p>
          </p:txBody>
        </p:sp>
        <p:sp>
          <p:nvSpPr>
            <p:cNvPr id="1138" name="Rectangle 68"/>
            <p:cNvSpPr>
              <a:spLocks noChangeArrowheads="1"/>
            </p:cNvSpPr>
            <p:nvPr/>
          </p:nvSpPr>
          <p:spPr bwMode="auto">
            <a:xfrm>
              <a:off x="9063057" y="4045767"/>
              <a:ext cx="214313" cy="214308"/>
            </a:xfrm>
            <a:prstGeom prst="rect">
              <a:avLst/>
            </a:prstGeom>
            <a:solidFill>
              <a:srgbClr val="FF0000"/>
            </a:solidFill>
            <a:ln w="25400" algn="ctr">
              <a:noFill/>
              <a:round/>
              <a:headEnd/>
              <a:tailEnd/>
            </a:ln>
          </p:spPr>
          <p:txBody>
            <a:bodyPr/>
            <a:lstStyle/>
            <a:p>
              <a:endParaRPr lang="en-US"/>
            </a:p>
          </p:txBody>
        </p:sp>
        <p:sp>
          <p:nvSpPr>
            <p:cNvPr id="1139" name="Rectangle 69"/>
            <p:cNvSpPr>
              <a:spLocks noChangeArrowheads="1"/>
            </p:cNvSpPr>
            <p:nvPr/>
          </p:nvSpPr>
          <p:spPr bwMode="auto">
            <a:xfrm>
              <a:off x="9330948" y="4045767"/>
              <a:ext cx="214313" cy="214308"/>
            </a:xfrm>
            <a:prstGeom prst="rect">
              <a:avLst/>
            </a:prstGeom>
            <a:solidFill>
              <a:srgbClr val="FF0000"/>
            </a:solidFill>
            <a:ln w="25400" algn="ctr">
              <a:noFill/>
              <a:round/>
              <a:headEnd/>
              <a:tailEnd/>
            </a:ln>
          </p:spPr>
          <p:txBody>
            <a:bodyPr/>
            <a:lstStyle/>
            <a:p>
              <a:endParaRPr lang="en-US"/>
            </a:p>
          </p:txBody>
        </p:sp>
        <p:sp>
          <p:nvSpPr>
            <p:cNvPr id="1140" name="Rectangle 70"/>
            <p:cNvSpPr>
              <a:spLocks noChangeArrowheads="1"/>
            </p:cNvSpPr>
            <p:nvPr/>
          </p:nvSpPr>
          <p:spPr bwMode="auto">
            <a:xfrm>
              <a:off x="9598839" y="4045767"/>
              <a:ext cx="214313" cy="214308"/>
            </a:xfrm>
            <a:prstGeom prst="rect">
              <a:avLst/>
            </a:prstGeom>
            <a:solidFill>
              <a:srgbClr val="FF0000"/>
            </a:solidFill>
            <a:ln w="25400" algn="ctr">
              <a:noFill/>
              <a:round/>
              <a:headEnd/>
              <a:tailEnd/>
            </a:ln>
          </p:spPr>
          <p:txBody>
            <a:bodyPr/>
            <a:lstStyle/>
            <a:p>
              <a:endParaRPr lang="en-US"/>
            </a:p>
          </p:txBody>
        </p:sp>
        <p:sp>
          <p:nvSpPr>
            <p:cNvPr id="1141" name="Rectangle 71"/>
            <p:cNvSpPr>
              <a:spLocks noChangeArrowheads="1"/>
            </p:cNvSpPr>
            <p:nvPr/>
          </p:nvSpPr>
          <p:spPr bwMode="auto">
            <a:xfrm>
              <a:off x="9866729" y="4045767"/>
              <a:ext cx="214313" cy="214308"/>
            </a:xfrm>
            <a:prstGeom prst="rect">
              <a:avLst/>
            </a:prstGeom>
            <a:solidFill>
              <a:srgbClr val="FF0000"/>
            </a:solidFill>
            <a:ln w="25400" algn="ctr">
              <a:noFill/>
              <a:round/>
              <a:headEnd/>
              <a:tailEnd/>
            </a:ln>
          </p:spPr>
          <p:txBody>
            <a:bodyPr/>
            <a:lstStyle/>
            <a:p>
              <a:endParaRPr lang="en-US"/>
            </a:p>
          </p:txBody>
        </p:sp>
        <p:sp>
          <p:nvSpPr>
            <p:cNvPr id="1142" name="Rectangle 72"/>
            <p:cNvSpPr>
              <a:spLocks noChangeArrowheads="1"/>
            </p:cNvSpPr>
            <p:nvPr/>
          </p:nvSpPr>
          <p:spPr bwMode="auto">
            <a:xfrm>
              <a:off x="10134620" y="4045767"/>
              <a:ext cx="214313" cy="214308"/>
            </a:xfrm>
            <a:prstGeom prst="rect">
              <a:avLst/>
            </a:prstGeom>
            <a:solidFill>
              <a:srgbClr val="FF0000"/>
            </a:solidFill>
            <a:ln w="25400" algn="ctr">
              <a:noFill/>
              <a:round/>
              <a:headEnd/>
              <a:tailEnd/>
            </a:ln>
          </p:spPr>
          <p:txBody>
            <a:bodyPr/>
            <a:lstStyle/>
            <a:p>
              <a:endParaRPr lang="en-US"/>
            </a:p>
          </p:txBody>
        </p:sp>
        <p:sp>
          <p:nvSpPr>
            <p:cNvPr id="1143" name="Rectangle 73"/>
            <p:cNvSpPr>
              <a:spLocks noChangeArrowheads="1"/>
            </p:cNvSpPr>
            <p:nvPr/>
          </p:nvSpPr>
          <p:spPr bwMode="auto">
            <a:xfrm>
              <a:off x="10402511" y="4045767"/>
              <a:ext cx="214313" cy="214308"/>
            </a:xfrm>
            <a:prstGeom prst="rect">
              <a:avLst/>
            </a:prstGeom>
            <a:solidFill>
              <a:srgbClr val="FF0000"/>
            </a:solidFill>
            <a:ln w="25400" algn="ctr">
              <a:noFill/>
              <a:round/>
              <a:headEnd/>
              <a:tailEnd/>
            </a:ln>
          </p:spPr>
          <p:txBody>
            <a:bodyPr/>
            <a:lstStyle/>
            <a:p>
              <a:endParaRPr lang="en-US"/>
            </a:p>
          </p:txBody>
        </p:sp>
        <p:sp>
          <p:nvSpPr>
            <p:cNvPr id="1144" name="Rectangle 74"/>
            <p:cNvSpPr>
              <a:spLocks noChangeArrowheads="1"/>
            </p:cNvSpPr>
            <p:nvPr/>
          </p:nvSpPr>
          <p:spPr bwMode="auto">
            <a:xfrm>
              <a:off x="10670401" y="4045767"/>
              <a:ext cx="214313" cy="214308"/>
            </a:xfrm>
            <a:prstGeom prst="rect">
              <a:avLst/>
            </a:prstGeom>
            <a:solidFill>
              <a:srgbClr val="FF0000"/>
            </a:solidFill>
            <a:ln w="25400" algn="ctr">
              <a:noFill/>
              <a:round/>
              <a:headEnd/>
              <a:tailEnd/>
            </a:ln>
          </p:spPr>
          <p:txBody>
            <a:bodyPr/>
            <a:lstStyle/>
            <a:p>
              <a:endParaRPr lang="en-US"/>
            </a:p>
          </p:txBody>
        </p:sp>
        <p:sp>
          <p:nvSpPr>
            <p:cNvPr id="1145" name="Rectangle 75"/>
            <p:cNvSpPr>
              <a:spLocks noChangeArrowheads="1"/>
            </p:cNvSpPr>
            <p:nvPr/>
          </p:nvSpPr>
          <p:spPr bwMode="auto">
            <a:xfrm>
              <a:off x="8795167" y="4313652"/>
              <a:ext cx="214313" cy="214308"/>
            </a:xfrm>
            <a:prstGeom prst="rect">
              <a:avLst/>
            </a:prstGeom>
            <a:solidFill>
              <a:srgbClr val="FF0000"/>
            </a:solidFill>
            <a:ln w="25400" algn="ctr">
              <a:noFill/>
              <a:round/>
              <a:headEnd/>
              <a:tailEnd/>
            </a:ln>
          </p:spPr>
          <p:txBody>
            <a:bodyPr/>
            <a:lstStyle/>
            <a:p>
              <a:endParaRPr lang="en-US"/>
            </a:p>
          </p:txBody>
        </p:sp>
        <p:sp>
          <p:nvSpPr>
            <p:cNvPr id="1146" name="Rectangle 76"/>
            <p:cNvSpPr>
              <a:spLocks noChangeArrowheads="1"/>
            </p:cNvSpPr>
            <p:nvPr/>
          </p:nvSpPr>
          <p:spPr bwMode="auto">
            <a:xfrm>
              <a:off x="9063057" y="4313652"/>
              <a:ext cx="214313" cy="214308"/>
            </a:xfrm>
            <a:prstGeom prst="rect">
              <a:avLst/>
            </a:prstGeom>
            <a:solidFill>
              <a:srgbClr val="FF0000"/>
            </a:solidFill>
            <a:ln w="25400" algn="ctr">
              <a:noFill/>
              <a:round/>
              <a:headEnd/>
              <a:tailEnd/>
            </a:ln>
          </p:spPr>
          <p:txBody>
            <a:bodyPr/>
            <a:lstStyle/>
            <a:p>
              <a:endParaRPr lang="en-US"/>
            </a:p>
          </p:txBody>
        </p:sp>
        <p:sp>
          <p:nvSpPr>
            <p:cNvPr id="1147" name="Rectangle 77"/>
            <p:cNvSpPr>
              <a:spLocks noChangeArrowheads="1"/>
            </p:cNvSpPr>
            <p:nvPr/>
          </p:nvSpPr>
          <p:spPr bwMode="auto">
            <a:xfrm>
              <a:off x="9330948" y="4313652"/>
              <a:ext cx="214313" cy="214308"/>
            </a:xfrm>
            <a:prstGeom prst="rect">
              <a:avLst/>
            </a:prstGeom>
            <a:solidFill>
              <a:srgbClr val="FF0000"/>
            </a:solidFill>
            <a:ln w="25400" algn="ctr">
              <a:noFill/>
              <a:round/>
              <a:headEnd/>
              <a:tailEnd/>
            </a:ln>
          </p:spPr>
          <p:txBody>
            <a:bodyPr/>
            <a:lstStyle/>
            <a:p>
              <a:endParaRPr lang="en-US"/>
            </a:p>
          </p:txBody>
        </p:sp>
        <p:sp>
          <p:nvSpPr>
            <p:cNvPr id="1148" name="Rectangle 78"/>
            <p:cNvSpPr>
              <a:spLocks noChangeArrowheads="1"/>
            </p:cNvSpPr>
            <p:nvPr/>
          </p:nvSpPr>
          <p:spPr bwMode="auto">
            <a:xfrm>
              <a:off x="9598839" y="4313652"/>
              <a:ext cx="214313" cy="214308"/>
            </a:xfrm>
            <a:prstGeom prst="rect">
              <a:avLst/>
            </a:prstGeom>
            <a:solidFill>
              <a:srgbClr val="FF0000"/>
            </a:solidFill>
            <a:ln w="25400" algn="ctr">
              <a:noFill/>
              <a:round/>
              <a:headEnd/>
              <a:tailEnd/>
            </a:ln>
          </p:spPr>
          <p:txBody>
            <a:bodyPr/>
            <a:lstStyle/>
            <a:p>
              <a:endParaRPr lang="en-US"/>
            </a:p>
          </p:txBody>
        </p:sp>
        <p:sp>
          <p:nvSpPr>
            <p:cNvPr id="1149" name="Rectangle 79"/>
            <p:cNvSpPr>
              <a:spLocks noChangeArrowheads="1"/>
            </p:cNvSpPr>
            <p:nvPr/>
          </p:nvSpPr>
          <p:spPr bwMode="auto">
            <a:xfrm>
              <a:off x="9866729" y="4313652"/>
              <a:ext cx="214313" cy="214308"/>
            </a:xfrm>
            <a:prstGeom prst="rect">
              <a:avLst/>
            </a:prstGeom>
            <a:solidFill>
              <a:srgbClr val="FF0000"/>
            </a:solidFill>
            <a:ln w="25400" algn="ctr">
              <a:noFill/>
              <a:round/>
              <a:headEnd/>
              <a:tailEnd/>
            </a:ln>
          </p:spPr>
          <p:txBody>
            <a:bodyPr/>
            <a:lstStyle/>
            <a:p>
              <a:endParaRPr lang="en-US"/>
            </a:p>
          </p:txBody>
        </p:sp>
        <p:sp>
          <p:nvSpPr>
            <p:cNvPr id="1150" name="Rectangle 80"/>
            <p:cNvSpPr>
              <a:spLocks noChangeArrowheads="1"/>
            </p:cNvSpPr>
            <p:nvPr/>
          </p:nvSpPr>
          <p:spPr bwMode="auto">
            <a:xfrm>
              <a:off x="10134620" y="4313652"/>
              <a:ext cx="214313" cy="214308"/>
            </a:xfrm>
            <a:prstGeom prst="rect">
              <a:avLst/>
            </a:prstGeom>
            <a:solidFill>
              <a:srgbClr val="FF0000"/>
            </a:solidFill>
            <a:ln w="25400" algn="ctr">
              <a:noFill/>
              <a:round/>
              <a:headEnd/>
              <a:tailEnd/>
            </a:ln>
          </p:spPr>
          <p:txBody>
            <a:bodyPr/>
            <a:lstStyle/>
            <a:p>
              <a:endParaRPr lang="en-US"/>
            </a:p>
          </p:txBody>
        </p:sp>
        <p:sp>
          <p:nvSpPr>
            <p:cNvPr id="1151" name="Rectangle 81"/>
            <p:cNvSpPr>
              <a:spLocks noChangeArrowheads="1"/>
            </p:cNvSpPr>
            <p:nvPr/>
          </p:nvSpPr>
          <p:spPr bwMode="auto">
            <a:xfrm>
              <a:off x="10402511" y="4313652"/>
              <a:ext cx="214313" cy="214308"/>
            </a:xfrm>
            <a:prstGeom prst="rect">
              <a:avLst/>
            </a:prstGeom>
            <a:solidFill>
              <a:srgbClr val="FF0000"/>
            </a:solidFill>
            <a:ln w="25400" algn="ctr">
              <a:noFill/>
              <a:round/>
              <a:headEnd/>
              <a:tailEnd/>
            </a:ln>
          </p:spPr>
          <p:txBody>
            <a:bodyPr/>
            <a:lstStyle/>
            <a:p>
              <a:endParaRPr lang="en-US"/>
            </a:p>
          </p:txBody>
        </p:sp>
        <p:sp>
          <p:nvSpPr>
            <p:cNvPr id="1152" name="Rectangle 82"/>
            <p:cNvSpPr>
              <a:spLocks noChangeArrowheads="1"/>
            </p:cNvSpPr>
            <p:nvPr/>
          </p:nvSpPr>
          <p:spPr bwMode="auto">
            <a:xfrm>
              <a:off x="10670401" y="4313652"/>
              <a:ext cx="214313" cy="214308"/>
            </a:xfrm>
            <a:prstGeom prst="rect">
              <a:avLst/>
            </a:prstGeom>
            <a:solidFill>
              <a:srgbClr val="FF0000"/>
            </a:solidFill>
            <a:ln w="25400" algn="ctr">
              <a:noFill/>
              <a:round/>
              <a:headEnd/>
              <a:tailEnd/>
            </a:ln>
          </p:spPr>
          <p:txBody>
            <a:bodyPr/>
            <a:lstStyle/>
            <a:p>
              <a:endParaRPr lang="en-US"/>
            </a:p>
          </p:txBody>
        </p:sp>
        <p:sp>
          <p:nvSpPr>
            <p:cNvPr id="1153" name="Rectangle 1152"/>
            <p:cNvSpPr/>
            <p:nvPr/>
          </p:nvSpPr>
          <p:spPr bwMode="auto">
            <a:xfrm>
              <a:off x="8795167"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54" name="Rectangle 1153"/>
            <p:cNvSpPr/>
            <p:nvPr/>
          </p:nvSpPr>
          <p:spPr bwMode="auto">
            <a:xfrm>
              <a:off x="9063057"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55" name="Rectangle 1154"/>
            <p:cNvSpPr/>
            <p:nvPr/>
          </p:nvSpPr>
          <p:spPr bwMode="auto">
            <a:xfrm>
              <a:off x="9330948"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56" name="Rectangle 1155"/>
            <p:cNvSpPr/>
            <p:nvPr/>
          </p:nvSpPr>
          <p:spPr bwMode="auto">
            <a:xfrm>
              <a:off x="9598839"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57" name="Rectangle 1156"/>
            <p:cNvSpPr/>
            <p:nvPr/>
          </p:nvSpPr>
          <p:spPr bwMode="auto">
            <a:xfrm>
              <a:off x="9866729"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58" name="Rectangle 1157"/>
            <p:cNvSpPr/>
            <p:nvPr/>
          </p:nvSpPr>
          <p:spPr bwMode="auto">
            <a:xfrm>
              <a:off x="10134620"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59" name="Rectangle 1158"/>
            <p:cNvSpPr/>
            <p:nvPr/>
          </p:nvSpPr>
          <p:spPr bwMode="auto">
            <a:xfrm>
              <a:off x="10402511"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0" name="Rectangle 1159"/>
            <p:cNvSpPr/>
            <p:nvPr/>
          </p:nvSpPr>
          <p:spPr bwMode="auto">
            <a:xfrm>
              <a:off x="10670401" y="48494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1" name="Rectangle 101"/>
            <p:cNvSpPr>
              <a:spLocks noChangeArrowheads="1"/>
            </p:cNvSpPr>
            <p:nvPr/>
          </p:nvSpPr>
          <p:spPr bwMode="auto">
            <a:xfrm>
              <a:off x="8795167" y="4581536"/>
              <a:ext cx="214313" cy="214308"/>
            </a:xfrm>
            <a:prstGeom prst="rect">
              <a:avLst/>
            </a:prstGeom>
            <a:solidFill>
              <a:srgbClr val="FF0000"/>
            </a:solidFill>
            <a:ln w="25400" algn="ctr">
              <a:noFill/>
              <a:round/>
              <a:headEnd/>
              <a:tailEnd/>
            </a:ln>
          </p:spPr>
          <p:txBody>
            <a:bodyPr/>
            <a:lstStyle/>
            <a:p>
              <a:endParaRPr lang="en-US"/>
            </a:p>
          </p:txBody>
        </p:sp>
        <p:sp>
          <p:nvSpPr>
            <p:cNvPr id="1162" name="Rectangle 102"/>
            <p:cNvSpPr>
              <a:spLocks noChangeArrowheads="1"/>
            </p:cNvSpPr>
            <p:nvPr/>
          </p:nvSpPr>
          <p:spPr bwMode="auto">
            <a:xfrm>
              <a:off x="9063057" y="4581536"/>
              <a:ext cx="214313" cy="214308"/>
            </a:xfrm>
            <a:prstGeom prst="rect">
              <a:avLst/>
            </a:prstGeom>
            <a:solidFill>
              <a:srgbClr val="FF0000"/>
            </a:solidFill>
            <a:ln w="25400" algn="ctr">
              <a:noFill/>
              <a:round/>
              <a:headEnd/>
              <a:tailEnd/>
            </a:ln>
          </p:spPr>
          <p:txBody>
            <a:bodyPr/>
            <a:lstStyle/>
            <a:p>
              <a:endParaRPr lang="en-US"/>
            </a:p>
          </p:txBody>
        </p:sp>
        <p:sp>
          <p:nvSpPr>
            <p:cNvPr id="1163" name="Rectangle 103"/>
            <p:cNvSpPr>
              <a:spLocks noChangeArrowheads="1"/>
            </p:cNvSpPr>
            <p:nvPr/>
          </p:nvSpPr>
          <p:spPr bwMode="auto">
            <a:xfrm>
              <a:off x="9330948" y="4581536"/>
              <a:ext cx="214313" cy="214308"/>
            </a:xfrm>
            <a:prstGeom prst="rect">
              <a:avLst/>
            </a:prstGeom>
            <a:solidFill>
              <a:srgbClr val="FF0000"/>
            </a:solidFill>
            <a:ln w="25400" algn="ctr">
              <a:noFill/>
              <a:round/>
              <a:headEnd/>
              <a:tailEnd/>
            </a:ln>
          </p:spPr>
          <p:txBody>
            <a:bodyPr/>
            <a:lstStyle/>
            <a:p>
              <a:endParaRPr lang="en-US"/>
            </a:p>
          </p:txBody>
        </p:sp>
        <p:sp>
          <p:nvSpPr>
            <p:cNvPr id="1164" name="Rectangle 104"/>
            <p:cNvSpPr>
              <a:spLocks noChangeArrowheads="1"/>
            </p:cNvSpPr>
            <p:nvPr/>
          </p:nvSpPr>
          <p:spPr bwMode="auto">
            <a:xfrm>
              <a:off x="9598839" y="4581536"/>
              <a:ext cx="214313" cy="214308"/>
            </a:xfrm>
            <a:prstGeom prst="rect">
              <a:avLst/>
            </a:prstGeom>
            <a:solidFill>
              <a:srgbClr val="FF0000"/>
            </a:solidFill>
            <a:ln w="25400" algn="ctr">
              <a:noFill/>
              <a:round/>
              <a:headEnd/>
              <a:tailEnd/>
            </a:ln>
          </p:spPr>
          <p:txBody>
            <a:bodyPr/>
            <a:lstStyle/>
            <a:p>
              <a:endParaRPr lang="en-US"/>
            </a:p>
          </p:txBody>
        </p:sp>
        <p:sp>
          <p:nvSpPr>
            <p:cNvPr id="1165" name="Rectangle 105"/>
            <p:cNvSpPr>
              <a:spLocks noChangeArrowheads="1"/>
            </p:cNvSpPr>
            <p:nvPr/>
          </p:nvSpPr>
          <p:spPr bwMode="auto">
            <a:xfrm>
              <a:off x="9866729" y="4581536"/>
              <a:ext cx="214313" cy="214308"/>
            </a:xfrm>
            <a:prstGeom prst="rect">
              <a:avLst/>
            </a:prstGeom>
            <a:solidFill>
              <a:srgbClr val="FF0000"/>
            </a:solidFill>
            <a:ln w="25400" algn="ctr">
              <a:noFill/>
              <a:round/>
              <a:headEnd/>
              <a:tailEnd/>
            </a:ln>
          </p:spPr>
          <p:txBody>
            <a:bodyPr/>
            <a:lstStyle/>
            <a:p>
              <a:endParaRPr lang="en-US"/>
            </a:p>
          </p:txBody>
        </p:sp>
        <p:sp>
          <p:nvSpPr>
            <p:cNvPr id="1166" name="Rectangle 106"/>
            <p:cNvSpPr>
              <a:spLocks noChangeArrowheads="1"/>
            </p:cNvSpPr>
            <p:nvPr/>
          </p:nvSpPr>
          <p:spPr bwMode="auto">
            <a:xfrm>
              <a:off x="10134620" y="4581536"/>
              <a:ext cx="214313" cy="214308"/>
            </a:xfrm>
            <a:prstGeom prst="rect">
              <a:avLst/>
            </a:prstGeom>
            <a:solidFill>
              <a:srgbClr val="FF0000"/>
            </a:solidFill>
            <a:ln w="25400" algn="ctr">
              <a:noFill/>
              <a:round/>
              <a:headEnd/>
              <a:tailEnd/>
            </a:ln>
          </p:spPr>
          <p:txBody>
            <a:bodyPr/>
            <a:lstStyle/>
            <a:p>
              <a:endParaRPr lang="en-US"/>
            </a:p>
          </p:txBody>
        </p:sp>
        <p:sp>
          <p:nvSpPr>
            <p:cNvPr id="1167" name="Rectangle 107"/>
            <p:cNvSpPr>
              <a:spLocks noChangeArrowheads="1"/>
            </p:cNvSpPr>
            <p:nvPr/>
          </p:nvSpPr>
          <p:spPr bwMode="auto">
            <a:xfrm>
              <a:off x="10402511" y="4581536"/>
              <a:ext cx="214313" cy="214308"/>
            </a:xfrm>
            <a:prstGeom prst="rect">
              <a:avLst/>
            </a:prstGeom>
            <a:solidFill>
              <a:srgbClr val="FF0000"/>
            </a:solidFill>
            <a:ln w="25400" algn="ctr">
              <a:noFill/>
              <a:round/>
              <a:headEnd/>
              <a:tailEnd/>
            </a:ln>
          </p:spPr>
          <p:txBody>
            <a:bodyPr/>
            <a:lstStyle/>
            <a:p>
              <a:endParaRPr lang="en-US"/>
            </a:p>
          </p:txBody>
        </p:sp>
        <p:sp>
          <p:nvSpPr>
            <p:cNvPr id="1168" name="Rectangle 108"/>
            <p:cNvSpPr>
              <a:spLocks noChangeArrowheads="1"/>
            </p:cNvSpPr>
            <p:nvPr/>
          </p:nvSpPr>
          <p:spPr bwMode="auto">
            <a:xfrm>
              <a:off x="10670401" y="4581536"/>
              <a:ext cx="214313" cy="214308"/>
            </a:xfrm>
            <a:prstGeom prst="rect">
              <a:avLst/>
            </a:prstGeom>
            <a:solidFill>
              <a:srgbClr val="FF0000"/>
            </a:solidFill>
            <a:ln w="25400" algn="ctr">
              <a:noFill/>
              <a:round/>
              <a:headEnd/>
              <a:tailEnd/>
            </a:ln>
          </p:spPr>
          <p:txBody>
            <a:bodyPr/>
            <a:lstStyle/>
            <a:p>
              <a:endParaRPr lang="en-US"/>
            </a:p>
          </p:txBody>
        </p:sp>
        <p:grpSp>
          <p:nvGrpSpPr>
            <p:cNvPr id="1169" name="Group 237"/>
            <p:cNvGrpSpPr/>
            <p:nvPr/>
          </p:nvGrpSpPr>
          <p:grpSpPr>
            <a:xfrm>
              <a:off x="8763000" y="5044698"/>
              <a:ext cx="228600" cy="281553"/>
              <a:chOff x="3276600" y="5257799"/>
              <a:chExt cx="228600" cy="281553"/>
            </a:xfrm>
            <a:solidFill>
              <a:srgbClr val="FF0000"/>
            </a:solidFill>
          </p:grpSpPr>
          <p:cxnSp>
            <p:nvCxnSpPr>
              <p:cNvPr id="1171" name="Straight Connector 1170"/>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70" name="Isosceles Triangle 1169"/>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172" name="Group 238"/>
            <p:cNvGrpSpPr/>
            <p:nvPr/>
          </p:nvGrpSpPr>
          <p:grpSpPr>
            <a:xfrm>
              <a:off x="9030345" y="5052447"/>
              <a:ext cx="228600" cy="281553"/>
              <a:chOff x="3276600" y="5257799"/>
              <a:chExt cx="228600" cy="281553"/>
            </a:xfrm>
            <a:solidFill>
              <a:srgbClr val="FF0000"/>
            </a:solidFill>
          </p:grpSpPr>
          <p:cxnSp>
            <p:nvCxnSpPr>
              <p:cNvPr id="1174" name="Straight Connector 1173"/>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73" name="Isosceles Triangle 1172"/>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175" name="Group 241"/>
            <p:cNvGrpSpPr/>
            <p:nvPr/>
          </p:nvGrpSpPr>
          <p:grpSpPr>
            <a:xfrm>
              <a:off x="9311898" y="5052447"/>
              <a:ext cx="228600" cy="281553"/>
              <a:chOff x="3276600" y="5257799"/>
              <a:chExt cx="228600" cy="281553"/>
            </a:xfrm>
            <a:solidFill>
              <a:srgbClr val="FF0000"/>
            </a:solidFill>
          </p:grpSpPr>
          <p:cxnSp>
            <p:nvCxnSpPr>
              <p:cNvPr id="1177" name="Straight Connector 1176"/>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76" name="Isosceles Triangle 1175"/>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178" name="Group 244"/>
            <p:cNvGrpSpPr/>
            <p:nvPr/>
          </p:nvGrpSpPr>
          <p:grpSpPr>
            <a:xfrm>
              <a:off x="9555996" y="5052447"/>
              <a:ext cx="228600" cy="281553"/>
              <a:chOff x="3276600" y="5257799"/>
              <a:chExt cx="228600" cy="281553"/>
            </a:xfrm>
            <a:solidFill>
              <a:srgbClr val="FF0000"/>
            </a:solidFill>
          </p:grpSpPr>
          <p:cxnSp>
            <p:nvCxnSpPr>
              <p:cNvPr id="1180" name="Straight Connector 1179"/>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79" name="Isosceles Triangle 1178"/>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181" name="Group 247"/>
            <p:cNvGrpSpPr/>
            <p:nvPr/>
          </p:nvGrpSpPr>
          <p:grpSpPr>
            <a:xfrm>
              <a:off x="9837549" y="5052447"/>
              <a:ext cx="228600" cy="281553"/>
              <a:chOff x="3276600" y="5257799"/>
              <a:chExt cx="228600" cy="281553"/>
            </a:xfrm>
            <a:solidFill>
              <a:srgbClr val="FF0000"/>
            </a:solidFill>
          </p:grpSpPr>
          <p:cxnSp>
            <p:nvCxnSpPr>
              <p:cNvPr id="1183" name="Straight Connector 1182"/>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82" name="Isosceles Triangle 1181"/>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184" name="Group 250"/>
            <p:cNvGrpSpPr/>
            <p:nvPr/>
          </p:nvGrpSpPr>
          <p:grpSpPr>
            <a:xfrm>
              <a:off x="10097145" y="5052447"/>
              <a:ext cx="228600" cy="281553"/>
              <a:chOff x="3276600" y="5257799"/>
              <a:chExt cx="228600" cy="281553"/>
            </a:xfrm>
            <a:solidFill>
              <a:srgbClr val="FF0000"/>
            </a:solidFill>
          </p:grpSpPr>
          <p:cxnSp>
            <p:nvCxnSpPr>
              <p:cNvPr id="1186" name="Straight Connector 1185"/>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85" name="Isosceles Triangle 1184"/>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187" name="Group 253"/>
            <p:cNvGrpSpPr/>
            <p:nvPr/>
          </p:nvGrpSpPr>
          <p:grpSpPr>
            <a:xfrm>
              <a:off x="10363200" y="5052447"/>
              <a:ext cx="228600" cy="281553"/>
              <a:chOff x="3276600" y="5257799"/>
              <a:chExt cx="228600" cy="281553"/>
            </a:xfrm>
            <a:solidFill>
              <a:srgbClr val="FF0000"/>
            </a:solidFill>
          </p:grpSpPr>
          <p:cxnSp>
            <p:nvCxnSpPr>
              <p:cNvPr id="1189" name="Straight Connector 1188"/>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88" name="Isosceles Triangle 1187"/>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190" name="Group 256"/>
            <p:cNvGrpSpPr/>
            <p:nvPr/>
          </p:nvGrpSpPr>
          <p:grpSpPr>
            <a:xfrm>
              <a:off x="10630545" y="5052447"/>
              <a:ext cx="228600" cy="281553"/>
              <a:chOff x="3276600" y="5257799"/>
              <a:chExt cx="228600" cy="281553"/>
            </a:xfrm>
            <a:solidFill>
              <a:srgbClr val="FF0000"/>
            </a:solidFill>
          </p:grpSpPr>
          <p:cxnSp>
            <p:nvCxnSpPr>
              <p:cNvPr id="1192" name="Straight Connector 1191"/>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91" name="Isosceles Triangle 1190"/>
              <p:cNvSpPr/>
              <p:nvPr/>
            </p:nvSpPr>
            <p:spPr bwMode="auto">
              <a:xfrm rot="16200000">
                <a:off x="3314700" y="5348852"/>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sp>
          <p:nvSpPr>
            <p:cNvPr id="1126" name="Rectangle 56"/>
            <p:cNvSpPr>
              <a:spLocks noChangeArrowheads="1"/>
            </p:cNvSpPr>
            <p:nvPr/>
          </p:nvSpPr>
          <p:spPr bwMode="auto">
            <a:xfrm>
              <a:off x="10134620" y="3509998"/>
              <a:ext cx="214313" cy="214308"/>
            </a:xfrm>
            <a:prstGeom prst="rect">
              <a:avLst/>
            </a:prstGeom>
            <a:solidFill>
              <a:srgbClr val="FF0000"/>
            </a:solidFill>
            <a:ln w="25400" algn="ctr">
              <a:noFill/>
              <a:round/>
              <a:headEnd/>
              <a:tailEnd/>
            </a:ln>
          </p:spPr>
          <p:txBody>
            <a:bodyPr/>
            <a:lstStyle/>
            <a:p>
              <a:endParaRPr lang="en-US"/>
            </a:p>
          </p:txBody>
        </p:sp>
      </p:grpSp>
      <p:grpSp>
        <p:nvGrpSpPr>
          <p:cNvPr id="1194" name="Group 1193"/>
          <p:cNvGrpSpPr/>
          <p:nvPr/>
        </p:nvGrpSpPr>
        <p:grpSpPr>
          <a:xfrm>
            <a:off x="6248400" y="2057400"/>
            <a:ext cx="2121714" cy="2918848"/>
            <a:chOff x="8610600" y="2286000"/>
            <a:chExt cx="2121714" cy="2918848"/>
          </a:xfrm>
        </p:grpSpPr>
        <p:cxnSp>
          <p:nvCxnSpPr>
            <p:cNvPr id="711" name="Straight Connector 123"/>
            <p:cNvCxnSpPr>
              <a:cxnSpLocks noChangeShapeType="1"/>
              <a:stCxn id="759" idx="2"/>
            </p:cNvCxnSpPr>
            <p:nvPr/>
          </p:nvCxnSpPr>
          <p:spPr bwMode="auto">
            <a:xfrm rot="16200000" flipH="1">
              <a:off x="8133788" y="4188039"/>
              <a:ext cx="1232269" cy="1"/>
            </a:xfrm>
            <a:prstGeom prst="line">
              <a:avLst/>
            </a:prstGeom>
            <a:noFill/>
            <a:ln w="25400" algn="ctr">
              <a:solidFill>
                <a:schemeClr val="tx1"/>
              </a:solidFill>
              <a:round/>
              <a:headEnd/>
              <a:tailEnd/>
            </a:ln>
          </p:spPr>
        </p:cxnSp>
        <p:cxnSp>
          <p:nvCxnSpPr>
            <p:cNvPr id="712" name="Straight Connector 124"/>
            <p:cNvCxnSpPr>
              <a:cxnSpLocks noChangeShapeType="1"/>
              <a:stCxn id="760" idx="2"/>
            </p:cNvCxnSpPr>
            <p:nvPr/>
          </p:nvCxnSpPr>
          <p:spPr bwMode="auto">
            <a:xfrm rot="16200000" flipH="1">
              <a:off x="8408362" y="4181356"/>
              <a:ext cx="1231709" cy="12808"/>
            </a:xfrm>
            <a:prstGeom prst="line">
              <a:avLst/>
            </a:prstGeom>
            <a:noFill/>
            <a:ln w="25400" algn="ctr">
              <a:solidFill>
                <a:schemeClr val="tx1"/>
              </a:solidFill>
              <a:round/>
              <a:headEnd/>
              <a:tailEnd/>
            </a:ln>
          </p:spPr>
        </p:cxnSp>
        <p:cxnSp>
          <p:nvCxnSpPr>
            <p:cNvPr id="713" name="Straight Connector 125"/>
            <p:cNvCxnSpPr>
              <a:cxnSpLocks noChangeShapeType="1"/>
              <a:stCxn id="761" idx="2"/>
            </p:cNvCxnSpPr>
            <p:nvPr/>
          </p:nvCxnSpPr>
          <p:spPr bwMode="auto">
            <a:xfrm rot="16200000" flipH="1">
              <a:off x="8669848" y="4187760"/>
              <a:ext cx="1231710" cy="1"/>
            </a:xfrm>
            <a:prstGeom prst="line">
              <a:avLst/>
            </a:prstGeom>
            <a:noFill/>
            <a:ln w="25400" algn="ctr">
              <a:solidFill>
                <a:schemeClr val="tx1"/>
              </a:solidFill>
              <a:round/>
              <a:headEnd/>
              <a:tailEnd/>
            </a:ln>
          </p:spPr>
        </p:cxnSp>
        <p:cxnSp>
          <p:nvCxnSpPr>
            <p:cNvPr id="714" name="Straight Connector 126"/>
            <p:cNvCxnSpPr>
              <a:cxnSpLocks noChangeShapeType="1"/>
              <a:stCxn id="762" idx="2"/>
            </p:cNvCxnSpPr>
            <p:nvPr/>
          </p:nvCxnSpPr>
          <p:spPr bwMode="auto">
            <a:xfrm rot="16200000" flipH="1">
              <a:off x="8938297" y="4187202"/>
              <a:ext cx="1231710" cy="1118"/>
            </a:xfrm>
            <a:prstGeom prst="line">
              <a:avLst/>
            </a:prstGeom>
            <a:noFill/>
            <a:ln w="25400" algn="ctr">
              <a:solidFill>
                <a:schemeClr val="tx1"/>
              </a:solidFill>
              <a:round/>
              <a:headEnd/>
              <a:tailEnd/>
            </a:ln>
          </p:spPr>
        </p:cxnSp>
        <p:cxnSp>
          <p:nvCxnSpPr>
            <p:cNvPr id="715" name="Straight Connector 127"/>
            <p:cNvCxnSpPr>
              <a:cxnSpLocks noChangeShapeType="1"/>
              <a:stCxn id="763" idx="2"/>
            </p:cNvCxnSpPr>
            <p:nvPr/>
          </p:nvCxnSpPr>
          <p:spPr bwMode="auto">
            <a:xfrm rot="5400000">
              <a:off x="9204793" y="4187483"/>
              <a:ext cx="1232269" cy="1115"/>
            </a:xfrm>
            <a:prstGeom prst="line">
              <a:avLst/>
            </a:prstGeom>
            <a:noFill/>
            <a:ln w="25400" algn="ctr">
              <a:solidFill>
                <a:schemeClr val="tx1"/>
              </a:solidFill>
              <a:round/>
              <a:headEnd/>
              <a:tailEnd/>
            </a:ln>
          </p:spPr>
        </p:cxnSp>
        <p:cxnSp>
          <p:nvCxnSpPr>
            <p:cNvPr id="716" name="Straight Connector 128"/>
            <p:cNvCxnSpPr>
              <a:cxnSpLocks noChangeShapeType="1"/>
              <a:stCxn id="764" idx="2"/>
            </p:cNvCxnSpPr>
            <p:nvPr/>
          </p:nvCxnSpPr>
          <p:spPr bwMode="auto">
            <a:xfrm rot="16200000" flipH="1">
              <a:off x="9479365" y="4181916"/>
              <a:ext cx="1231710" cy="11690"/>
            </a:xfrm>
            <a:prstGeom prst="line">
              <a:avLst/>
            </a:prstGeom>
            <a:noFill/>
            <a:ln w="25400" algn="ctr">
              <a:solidFill>
                <a:schemeClr val="tx1"/>
              </a:solidFill>
              <a:round/>
              <a:headEnd/>
              <a:tailEnd/>
            </a:ln>
          </p:spPr>
        </p:cxnSp>
        <p:cxnSp>
          <p:nvCxnSpPr>
            <p:cNvPr id="717" name="Straight Connector 129"/>
            <p:cNvCxnSpPr>
              <a:cxnSpLocks noChangeShapeType="1"/>
              <a:stCxn id="765" idx="2"/>
            </p:cNvCxnSpPr>
            <p:nvPr/>
          </p:nvCxnSpPr>
          <p:spPr bwMode="auto">
            <a:xfrm rot="5400000">
              <a:off x="9740854" y="4187203"/>
              <a:ext cx="1231709" cy="1114"/>
            </a:xfrm>
            <a:prstGeom prst="line">
              <a:avLst/>
            </a:prstGeom>
            <a:noFill/>
            <a:ln w="25400" algn="ctr">
              <a:solidFill>
                <a:schemeClr val="tx1"/>
              </a:solidFill>
              <a:round/>
              <a:headEnd/>
              <a:tailEnd/>
            </a:ln>
          </p:spPr>
        </p:cxnSp>
        <p:cxnSp>
          <p:nvCxnSpPr>
            <p:cNvPr id="718" name="Straight Connector 130"/>
            <p:cNvCxnSpPr>
              <a:cxnSpLocks noChangeShapeType="1"/>
              <a:stCxn id="766" idx="2"/>
            </p:cNvCxnSpPr>
            <p:nvPr/>
          </p:nvCxnSpPr>
          <p:spPr bwMode="auto">
            <a:xfrm rot="16200000" flipH="1">
              <a:off x="10009301" y="4187760"/>
              <a:ext cx="1231710" cy="1"/>
            </a:xfrm>
            <a:prstGeom prst="line">
              <a:avLst/>
            </a:prstGeom>
            <a:noFill/>
            <a:ln w="25400" algn="ctr">
              <a:solidFill>
                <a:schemeClr val="tx1"/>
              </a:solidFill>
              <a:round/>
              <a:headEnd/>
              <a:tailEnd/>
            </a:ln>
          </p:spPr>
        </p:cxnSp>
        <p:cxnSp>
          <p:nvCxnSpPr>
            <p:cNvPr id="719" name="Straight Connector 115"/>
            <p:cNvCxnSpPr>
              <a:cxnSpLocks noChangeShapeType="1"/>
            </p:cNvCxnSpPr>
            <p:nvPr/>
          </p:nvCxnSpPr>
          <p:spPr bwMode="auto">
            <a:xfrm rot="5400000">
              <a:off x="8186807" y="2902195"/>
              <a:ext cx="1125115" cy="1117"/>
            </a:xfrm>
            <a:prstGeom prst="line">
              <a:avLst/>
            </a:prstGeom>
            <a:noFill/>
            <a:ln w="25400" algn="ctr">
              <a:solidFill>
                <a:schemeClr val="tx1"/>
              </a:solidFill>
              <a:round/>
              <a:headEnd/>
              <a:tailEnd/>
            </a:ln>
          </p:spPr>
        </p:cxnSp>
        <p:cxnSp>
          <p:nvCxnSpPr>
            <p:cNvPr id="720" name="Straight Connector 116"/>
            <p:cNvCxnSpPr>
              <a:cxnSpLocks noChangeShapeType="1"/>
            </p:cNvCxnSpPr>
            <p:nvPr/>
          </p:nvCxnSpPr>
          <p:spPr bwMode="auto">
            <a:xfrm rot="5400000">
              <a:off x="8467504" y="2901636"/>
              <a:ext cx="1125115" cy="1117"/>
            </a:xfrm>
            <a:prstGeom prst="line">
              <a:avLst/>
            </a:prstGeom>
            <a:noFill/>
            <a:ln w="25400" algn="ctr">
              <a:solidFill>
                <a:schemeClr val="tx1"/>
              </a:solidFill>
              <a:round/>
              <a:headEnd/>
              <a:tailEnd/>
            </a:ln>
          </p:spPr>
        </p:cxnSp>
        <p:cxnSp>
          <p:nvCxnSpPr>
            <p:cNvPr id="721" name="Straight Connector 117"/>
            <p:cNvCxnSpPr>
              <a:cxnSpLocks noChangeShapeType="1"/>
            </p:cNvCxnSpPr>
            <p:nvPr/>
          </p:nvCxnSpPr>
          <p:spPr bwMode="auto">
            <a:xfrm rot="5400000">
              <a:off x="8722589" y="2901636"/>
              <a:ext cx="1125115" cy="1117"/>
            </a:xfrm>
            <a:prstGeom prst="line">
              <a:avLst/>
            </a:prstGeom>
            <a:noFill/>
            <a:ln w="25400" algn="ctr">
              <a:solidFill>
                <a:schemeClr val="tx1"/>
              </a:solidFill>
              <a:round/>
              <a:headEnd/>
              <a:tailEnd/>
            </a:ln>
          </p:spPr>
        </p:cxnSp>
        <p:cxnSp>
          <p:nvCxnSpPr>
            <p:cNvPr id="722" name="Straight Connector 118"/>
            <p:cNvCxnSpPr>
              <a:cxnSpLocks noChangeShapeType="1"/>
            </p:cNvCxnSpPr>
            <p:nvPr/>
          </p:nvCxnSpPr>
          <p:spPr bwMode="auto">
            <a:xfrm rot="5400000">
              <a:off x="8991596" y="2901636"/>
              <a:ext cx="1125115" cy="1117"/>
            </a:xfrm>
            <a:prstGeom prst="line">
              <a:avLst/>
            </a:prstGeom>
            <a:noFill/>
            <a:ln w="25400" algn="ctr">
              <a:solidFill>
                <a:schemeClr val="tx1"/>
              </a:solidFill>
              <a:round/>
              <a:headEnd/>
              <a:tailEnd/>
            </a:ln>
          </p:spPr>
        </p:cxnSp>
        <p:cxnSp>
          <p:nvCxnSpPr>
            <p:cNvPr id="723" name="Straight Connector 119"/>
            <p:cNvCxnSpPr>
              <a:cxnSpLocks noChangeShapeType="1"/>
            </p:cNvCxnSpPr>
            <p:nvPr/>
          </p:nvCxnSpPr>
          <p:spPr bwMode="auto">
            <a:xfrm rot="5400000">
              <a:off x="9257254" y="2902195"/>
              <a:ext cx="1125115" cy="1117"/>
            </a:xfrm>
            <a:prstGeom prst="line">
              <a:avLst/>
            </a:prstGeom>
            <a:noFill/>
            <a:ln w="25400" algn="ctr">
              <a:solidFill>
                <a:schemeClr val="tx1"/>
              </a:solidFill>
              <a:round/>
              <a:headEnd/>
              <a:tailEnd/>
            </a:ln>
          </p:spPr>
        </p:cxnSp>
        <p:cxnSp>
          <p:nvCxnSpPr>
            <p:cNvPr id="724" name="Straight Connector 120"/>
            <p:cNvCxnSpPr>
              <a:cxnSpLocks noChangeShapeType="1"/>
            </p:cNvCxnSpPr>
            <p:nvPr/>
          </p:nvCxnSpPr>
          <p:spPr bwMode="auto">
            <a:xfrm rot="5400000">
              <a:off x="9537950" y="2901636"/>
              <a:ext cx="1125115" cy="1117"/>
            </a:xfrm>
            <a:prstGeom prst="line">
              <a:avLst/>
            </a:prstGeom>
            <a:noFill/>
            <a:ln w="25400" algn="ctr">
              <a:solidFill>
                <a:schemeClr val="tx1"/>
              </a:solidFill>
              <a:round/>
              <a:headEnd/>
              <a:tailEnd/>
            </a:ln>
          </p:spPr>
        </p:cxnSp>
        <p:cxnSp>
          <p:nvCxnSpPr>
            <p:cNvPr id="725" name="Straight Connector 121"/>
            <p:cNvCxnSpPr>
              <a:cxnSpLocks noChangeShapeType="1"/>
            </p:cNvCxnSpPr>
            <p:nvPr/>
          </p:nvCxnSpPr>
          <p:spPr bwMode="auto">
            <a:xfrm rot="5400000">
              <a:off x="9793035" y="2901636"/>
              <a:ext cx="1125115" cy="1117"/>
            </a:xfrm>
            <a:prstGeom prst="line">
              <a:avLst/>
            </a:prstGeom>
            <a:noFill/>
            <a:ln w="25400" algn="ctr">
              <a:solidFill>
                <a:schemeClr val="tx1"/>
              </a:solidFill>
              <a:round/>
              <a:headEnd/>
              <a:tailEnd/>
            </a:ln>
          </p:spPr>
        </p:cxnSp>
        <p:cxnSp>
          <p:nvCxnSpPr>
            <p:cNvPr id="726" name="Straight Connector 122"/>
            <p:cNvCxnSpPr>
              <a:cxnSpLocks noChangeShapeType="1"/>
            </p:cNvCxnSpPr>
            <p:nvPr/>
          </p:nvCxnSpPr>
          <p:spPr bwMode="auto">
            <a:xfrm rot="5400000">
              <a:off x="10062042" y="2901636"/>
              <a:ext cx="1125115" cy="1117"/>
            </a:xfrm>
            <a:prstGeom prst="line">
              <a:avLst/>
            </a:prstGeom>
            <a:noFill/>
            <a:ln w="25400" algn="ctr">
              <a:solidFill>
                <a:schemeClr val="tx1"/>
              </a:solidFill>
              <a:round/>
              <a:headEnd/>
              <a:tailEnd/>
            </a:ln>
          </p:spPr>
        </p:cxnSp>
        <p:sp>
          <p:nvSpPr>
            <p:cNvPr id="727" name="Rectangle 726"/>
            <p:cNvSpPr/>
            <p:nvPr/>
          </p:nvSpPr>
          <p:spPr bwMode="auto">
            <a:xfrm>
              <a:off x="8642767" y="22860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28" name="Rectangle 727"/>
            <p:cNvSpPr/>
            <p:nvPr/>
          </p:nvSpPr>
          <p:spPr bwMode="auto">
            <a:xfrm>
              <a:off x="8910657" y="22860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29" name="Rectangle 728"/>
            <p:cNvSpPr/>
            <p:nvPr/>
          </p:nvSpPr>
          <p:spPr bwMode="auto">
            <a:xfrm>
              <a:off x="9178548" y="22860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30" name="Rectangle 729"/>
            <p:cNvSpPr/>
            <p:nvPr/>
          </p:nvSpPr>
          <p:spPr bwMode="auto">
            <a:xfrm>
              <a:off x="9446439" y="22860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31" name="Rectangle 730"/>
            <p:cNvSpPr/>
            <p:nvPr/>
          </p:nvSpPr>
          <p:spPr bwMode="auto">
            <a:xfrm>
              <a:off x="9714329" y="22860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32" name="Rectangle 731"/>
            <p:cNvSpPr/>
            <p:nvPr/>
          </p:nvSpPr>
          <p:spPr bwMode="auto">
            <a:xfrm>
              <a:off x="9982220" y="22860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33" name="Rectangle 732"/>
            <p:cNvSpPr/>
            <p:nvPr/>
          </p:nvSpPr>
          <p:spPr bwMode="auto">
            <a:xfrm>
              <a:off x="10250111" y="22860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34" name="Rectangle 733"/>
            <p:cNvSpPr/>
            <p:nvPr/>
          </p:nvSpPr>
          <p:spPr bwMode="auto">
            <a:xfrm>
              <a:off x="10518001" y="22860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35" name="Rectangle 27"/>
            <p:cNvSpPr>
              <a:spLocks noChangeArrowheads="1"/>
            </p:cNvSpPr>
            <p:nvPr/>
          </p:nvSpPr>
          <p:spPr bwMode="auto">
            <a:xfrm>
              <a:off x="8642767" y="2553945"/>
              <a:ext cx="214313" cy="214308"/>
            </a:xfrm>
            <a:prstGeom prst="rect">
              <a:avLst/>
            </a:prstGeom>
            <a:solidFill>
              <a:srgbClr val="FFFF00"/>
            </a:solidFill>
            <a:ln w="25400" algn="ctr">
              <a:noFill/>
              <a:round/>
              <a:headEnd/>
              <a:tailEnd/>
            </a:ln>
          </p:spPr>
          <p:txBody>
            <a:bodyPr/>
            <a:lstStyle/>
            <a:p>
              <a:endParaRPr lang="en-US"/>
            </a:p>
          </p:txBody>
        </p:sp>
        <p:sp>
          <p:nvSpPr>
            <p:cNvPr id="736" name="Rectangle 28"/>
            <p:cNvSpPr>
              <a:spLocks noChangeArrowheads="1"/>
            </p:cNvSpPr>
            <p:nvPr/>
          </p:nvSpPr>
          <p:spPr bwMode="auto">
            <a:xfrm>
              <a:off x="8910657" y="2553945"/>
              <a:ext cx="214313" cy="214308"/>
            </a:xfrm>
            <a:prstGeom prst="rect">
              <a:avLst/>
            </a:prstGeom>
            <a:solidFill>
              <a:srgbClr val="FFFF00"/>
            </a:solidFill>
            <a:ln w="25400" algn="ctr">
              <a:noFill/>
              <a:round/>
              <a:headEnd/>
              <a:tailEnd/>
            </a:ln>
          </p:spPr>
          <p:txBody>
            <a:bodyPr/>
            <a:lstStyle/>
            <a:p>
              <a:endParaRPr lang="en-US"/>
            </a:p>
          </p:txBody>
        </p:sp>
        <p:sp>
          <p:nvSpPr>
            <p:cNvPr id="737" name="Rectangle 29"/>
            <p:cNvSpPr>
              <a:spLocks noChangeArrowheads="1"/>
            </p:cNvSpPr>
            <p:nvPr/>
          </p:nvSpPr>
          <p:spPr bwMode="auto">
            <a:xfrm>
              <a:off x="9178548" y="2553945"/>
              <a:ext cx="214313" cy="214308"/>
            </a:xfrm>
            <a:prstGeom prst="rect">
              <a:avLst/>
            </a:prstGeom>
            <a:solidFill>
              <a:srgbClr val="FFFF00"/>
            </a:solidFill>
            <a:ln w="25400" algn="ctr">
              <a:noFill/>
              <a:round/>
              <a:headEnd/>
              <a:tailEnd/>
            </a:ln>
          </p:spPr>
          <p:txBody>
            <a:bodyPr/>
            <a:lstStyle/>
            <a:p>
              <a:endParaRPr lang="en-US"/>
            </a:p>
          </p:txBody>
        </p:sp>
        <p:sp>
          <p:nvSpPr>
            <p:cNvPr id="738" name="Rectangle 30"/>
            <p:cNvSpPr>
              <a:spLocks noChangeArrowheads="1"/>
            </p:cNvSpPr>
            <p:nvPr/>
          </p:nvSpPr>
          <p:spPr bwMode="auto">
            <a:xfrm>
              <a:off x="9446439" y="2553945"/>
              <a:ext cx="214313" cy="214308"/>
            </a:xfrm>
            <a:prstGeom prst="rect">
              <a:avLst/>
            </a:prstGeom>
            <a:solidFill>
              <a:srgbClr val="FFFF00"/>
            </a:solidFill>
            <a:ln w="25400" algn="ctr">
              <a:noFill/>
              <a:round/>
              <a:headEnd/>
              <a:tailEnd/>
            </a:ln>
          </p:spPr>
          <p:txBody>
            <a:bodyPr/>
            <a:lstStyle/>
            <a:p>
              <a:endParaRPr lang="en-US"/>
            </a:p>
          </p:txBody>
        </p:sp>
        <p:sp>
          <p:nvSpPr>
            <p:cNvPr id="739" name="Rectangle 31"/>
            <p:cNvSpPr>
              <a:spLocks noChangeArrowheads="1"/>
            </p:cNvSpPr>
            <p:nvPr/>
          </p:nvSpPr>
          <p:spPr bwMode="auto">
            <a:xfrm>
              <a:off x="9714329" y="2553945"/>
              <a:ext cx="214313" cy="214308"/>
            </a:xfrm>
            <a:prstGeom prst="rect">
              <a:avLst/>
            </a:prstGeom>
            <a:solidFill>
              <a:srgbClr val="FFFF00"/>
            </a:solidFill>
            <a:ln w="25400" algn="ctr">
              <a:noFill/>
              <a:round/>
              <a:headEnd/>
              <a:tailEnd/>
            </a:ln>
          </p:spPr>
          <p:txBody>
            <a:bodyPr/>
            <a:lstStyle/>
            <a:p>
              <a:endParaRPr lang="en-US"/>
            </a:p>
          </p:txBody>
        </p:sp>
        <p:sp>
          <p:nvSpPr>
            <p:cNvPr id="740" name="Rectangle 32"/>
            <p:cNvSpPr>
              <a:spLocks noChangeArrowheads="1"/>
            </p:cNvSpPr>
            <p:nvPr/>
          </p:nvSpPr>
          <p:spPr bwMode="auto">
            <a:xfrm>
              <a:off x="9982220" y="2553945"/>
              <a:ext cx="214313" cy="214308"/>
            </a:xfrm>
            <a:prstGeom prst="rect">
              <a:avLst/>
            </a:prstGeom>
            <a:solidFill>
              <a:srgbClr val="FFFF00"/>
            </a:solidFill>
            <a:ln w="25400" algn="ctr">
              <a:noFill/>
              <a:round/>
              <a:headEnd/>
              <a:tailEnd/>
            </a:ln>
          </p:spPr>
          <p:txBody>
            <a:bodyPr/>
            <a:lstStyle/>
            <a:p>
              <a:endParaRPr lang="en-US"/>
            </a:p>
          </p:txBody>
        </p:sp>
        <p:sp>
          <p:nvSpPr>
            <p:cNvPr id="741" name="Rectangle 33"/>
            <p:cNvSpPr>
              <a:spLocks noChangeArrowheads="1"/>
            </p:cNvSpPr>
            <p:nvPr/>
          </p:nvSpPr>
          <p:spPr bwMode="auto">
            <a:xfrm>
              <a:off x="10250111" y="2553945"/>
              <a:ext cx="214313" cy="214308"/>
            </a:xfrm>
            <a:prstGeom prst="rect">
              <a:avLst/>
            </a:prstGeom>
            <a:solidFill>
              <a:srgbClr val="FFFF00"/>
            </a:solidFill>
            <a:ln w="25400" algn="ctr">
              <a:noFill/>
              <a:round/>
              <a:headEnd/>
              <a:tailEnd/>
            </a:ln>
          </p:spPr>
          <p:txBody>
            <a:bodyPr/>
            <a:lstStyle/>
            <a:p>
              <a:endParaRPr lang="en-US"/>
            </a:p>
          </p:txBody>
        </p:sp>
        <p:sp>
          <p:nvSpPr>
            <p:cNvPr id="742" name="Rectangle 34"/>
            <p:cNvSpPr>
              <a:spLocks noChangeArrowheads="1"/>
            </p:cNvSpPr>
            <p:nvPr/>
          </p:nvSpPr>
          <p:spPr bwMode="auto">
            <a:xfrm>
              <a:off x="10518001" y="2553945"/>
              <a:ext cx="214313" cy="214308"/>
            </a:xfrm>
            <a:prstGeom prst="rect">
              <a:avLst/>
            </a:prstGeom>
            <a:solidFill>
              <a:srgbClr val="FFFF00"/>
            </a:solidFill>
            <a:ln w="25400" algn="ctr">
              <a:noFill/>
              <a:round/>
              <a:headEnd/>
              <a:tailEnd/>
            </a:ln>
          </p:spPr>
          <p:txBody>
            <a:bodyPr/>
            <a:lstStyle/>
            <a:p>
              <a:endParaRPr lang="en-US"/>
            </a:p>
          </p:txBody>
        </p:sp>
        <p:sp>
          <p:nvSpPr>
            <p:cNvPr id="743" name="Rectangle 35"/>
            <p:cNvSpPr>
              <a:spLocks noChangeArrowheads="1"/>
            </p:cNvSpPr>
            <p:nvPr/>
          </p:nvSpPr>
          <p:spPr bwMode="auto">
            <a:xfrm>
              <a:off x="8642767" y="2821829"/>
              <a:ext cx="214313" cy="214308"/>
            </a:xfrm>
            <a:prstGeom prst="rect">
              <a:avLst/>
            </a:prstGeom>
            <a:solidFill>
              <a:srgbClr val="FFFF00"/>
            </a:solidFill>
            <a:ln w="25400" algn="ctr">
              <a:noFill/>
              <a:round/>
              <a:headEnd/>
              <a:tailEnd/>
            </a:ln>
          </p:spPr>
          <p:txBody>
            <a:bodyPr/>
            <a:lstStyle/>
            <a:p>
              <a:endParaRPr lang="en-US"/>
            </a:p>
          </p:txBody>
        </p:sp>
        <p:sp>
          <p:nvSpPr>
            <p:cNvPr id="744" name="Rectangle 36"/>
            <p:cNvSpPr>
              <a:spLocks noChangeArrowheads="1"/>
            </p:cNvSpPr>
            <p:nvPr/>
          </p:nvSpPr>
          <p:spPr bwMode="auto">
            <a:xfrm>
              <a:off x="8910657" y="2821829"/>
              <a:ext cx="214313" cy="214308"/>
            </a:xfrm>
            <a:prstGeom prst="rect">
              <a:avLst/>
            </a:prstGeom>
            <a:solidFill>
              <a:srgbClr val="FFFF00"/>
            </a:solidFill>
            <a:ln w="25400" algn="ctr">
              <a:noFill/>
              <a:round/>
              <a:headEnd/>
              <a:tailEnd/>
            </a:ln>
          </p:spPr>
          <p:txBody>
            <a:bodyPr/>
            <a:lstStyle/>
            <a:p>
              <a:endParaRPr lang="en-US"/>
            </a:p>
          </p:txBody>
        </p:sp>
        <p:sp>
          <p:nvSpPr>
            <p:cNvPr id="745" name="Rectangle 37"/>
            <p:cNvSpPr>
              <a:spLocks noChangeArrowheads="1"/>
            </p:cNvSpPr>
            <p:nvPr/>
          </p:nvSpPr>
          <p:spPr bwMode="auto">
            <a:xfrm>
              <a:off x="9178548" y="2821829"/>
              <a:ext cx="214313" cy="214308"/>
            </a:xfrm>
            <a:prstGeom prst="rect">
              <a:avLst/>
            </a:prstGeom>
            <a:solidFill>
              <a:srgbClr val="FFFF00"/>
            </a:solidFill>
            <a:ln w="25400" algn="ctr">
              <a:noFill/>
              <a:round/>
              <a:headEnd/>
              <a:tailEnd/>
            </a:ln>
          </p:spPr>
          <p:txBody>
            <a:bodyPr/>
            <a:lstStyle/>
            <a:p>
              <a:endParaRPr lang="en-US"/>
            </a:p>
          </p:txBody>
        </p:sp>
        <p:sp>
          <p:nvSpPr>
            <p:cNvPr id="746" name="Rectangle 38"/>
            <p:cNvSpPr>
              <a:spLocks noChangeArrowheads="1"/>
            </p:cNvSpPr>
            <p:nvPr/>
          </p:nvSpPr>
          <p:spPr bwMode="auto">
            <a:xfrm>
              <a:off x="9446439" y="2821829"/>
              <a:ext cx="214313" cy="214308"/>
            </a:xfrm>
            <a:prstGeom prst="rect">
              <a:avLst/>
            </a:prstGeom>
            <a:solidFill>
              <a:srgbClr val="FFFF00"/>
            </a:solidFill>
            <a:ln w="25400" algn="ctr">
              <a:noFill/>
              <a:round/>
              <a:headEnd/>
              <a:tailEnd/>
            </a:ln>
          </p:spPr>
          <p:txBody>
            <a:bodyPr/>
            <a:lstStyle/>
            <a:p>
              <a:endParaRPr lang="en-US"/>
            </a:p>
          </p:txBody>
        </p:sp>
        <p:sp>
          <p:nvSpPr>
            <p:cNvPr id="747" name="Rectangle 39"/>
            <p:cNvSpPr>
              <a:spLocks noChangeArrowheads="1"/>
            </p:cNvSpPr>
            <p:nvPr/>
          </p:nvSpPr>
          <p:spPr bwMode="auto">
            <a:xfrm>
              <a:off x="9714329" y="2821829"/>
              <a:ext cx="214313" cy="214308"/>
            </a:xfrm>
            <a:prstGeom prst="rect">
              <a:avLst/>
            </a:prstGeom>
            <a:solidFill>
              <a:srgbClr val="FFFF00"/>
            </a:solidFill>
            <a:ln w="25400" algn="ctr">
              <a:noFill/>
              <a:round/>
              <a:headEnd/>
              <a:tailEnd/>
            </a:ln>
          </p:spPr>
          <p:txBody>
            <a:bodyPr/>
            <a:lstStyle/>
            <a:p>
              <a:endParaRPr lang="en-US"/>
            </a:p>
          </p:txBody>
        </p:sp>
        <p:sp>
          <p:nvSpPr>
            <p:cNvPr id="748" name="Rectangle 40"/>
            <p:cNvSpPr>
              <a:spLocks noChangeArrowheads="1"/>
            </p:cNvSpPr>
            <p:nvPr/>
          </p:nvSpPr>
          <p:spPr bwMode="auto">
            <a:xfrm>
              <a:off x="9982220" y="2821829"/>
              <a:ext cx="214313" cy="214308"/>
            </a:xfrm>
            <a:prstGeom prst="rect">
              <a:avLst/>
            </a:prstGeom>
            <a:solidFill>
              <a:srgbClr val="FFFF00"/>
            </a:solidFill>
            <a:ln w="25400" algn="ctr">
              <a:noFill/>
              <a:round/>
              <a:headEnd/>
              <a:tailEnd/>
            </a:ln>
          </p:spPr>
          <p:txBody>
            <a:bodyPr/>
            <a:lstStyle/>
            <a:p>
              <a:endParaRPr lang="en-US"/>
            </a:p>
          </p:txBody>
        </p:sp>
        <p:sp>
          <p:nvSpPr>
            <p:cNvPr id="749" name="Rectangle 41"/>
            <p:cNvSpPr>
              <a:spLocks noChangeArrowheads="1"/>
            </p:cNvSpPr>
            <p:nvPr/>
          </p:nvSpPr>
          <p:spPr bwMode="auto">
            <a:xfrm>
              <a:off x="10250111" y="2821829"/>
              <a:ext cx="214313" cy="214308"/>
            </a:xfrm>
            <a:prstGeom prst="rect">
              <a:avLst/>
            </a:prstGeom>
            <a:solidFill>
              <a:srgbClr val="FFFF00"/>
            </a:solidFill>
            <a:ln w="25400" algn="ctr">
              <a:noFill/>
              <a:round/>
              <a:headEnd/>
              <a:tailEnd/>
            </a:ln>
          </p:spPr>
          <p:txBody>
            <a:bodyPr/>
            <a:lstStyle/>
            <a:p>
              <a:endParaRPr lang="en-US"/>
            </a:p>
          </p:txBody>
        </p:sp>
        <p:sp>
          <p:nvSpPr>
            <p:cNvPr id="750" name="Rectangle 42"/>
            <p:cNvSpPr>
              <a:spLocks noChangeArrowheads="1"/>
            </p:cNvSpPr>
            <p:nvPr/>
          </p:nvSpPr>
          <p:spPr bwMode="auto">
            <a:xfrm>
              <a:off x="10518001" y="2821829"/>
              <a:ext cx="214313" cy="214308"/>
            </a:xfrm>
            <a:prstGeom prst="rect">
              <a:avLst/>
            </a:prstGeom>
            <a:solidFill>
              <a:srgbClr val="FFFF00"/>
            </a:solidFill>
            <a:ln w="25400" algn="ctr">
              <a:noFill/>
              <a:round/>
              <a:headEnd/>
              <a:tailEnd/>
            </a:ln>
          </p:spPr>
          <p:txBody>
            <a:bodyPr/>
            <a:lstStyle/>
            <a:p>
              <a:endParaRPr lang="en-US"/>
            </a:p>
          </p:txBody>
        </p:sp>
        <p:sp>
          <p:nvSpPr>
            <p:cNvPr id="751" name="Rectangle 43"/>
            <p:cNvSpPr>
              <a:spLocks noChangeArrowheads="1"/>
            </p:cNvSpPr>
            <p:nvPr/>
          </p:nvSpPr>
          <p:spPr bwMode="auto">
            <a:xfrm>
              <a:off x="8642767" y="3089714"/>
              <a:ext cx="214313" cy="214308"/>
            </a:xfrm>
            <a:prstGeom prst="rect">
              <a:avLst/>
            </a:prstGeom>
            <a:solidFill>
              <a:srgbClr val="FFFF00"/>
            </a:solidFill>
            <a:ln w="25400" algn="ctr">
              <a:noFill/>
              <a:round/>
              <a:headEnd/>
              <a:tailEnd/>
            </a:ln>
          </p:spPr>
          <p:txBody>
            <a:bodyPr/>
            <a:lstStyle/>
            <a:p>
              <a:endParaRPr lang="en-US"/>
            </a:p>
          </p:txBody>
        </p:sp>
        <p:sp>
          <p:nvSpPr>
            <p:cNvPr id="752" name="Rectangle 44"/>
            <p:cNvSpPr>
              <a:spLocks noChangeArrowheads="1"/>
            </p:cNvSpPr>
            <p:nvPr/>
          </p:nvSpPr>
          <p:spPr bwMode="auto">
            <a:xfrm>
              <a:off x="8910657" y="3089714"/>
              <a:ext cx="214313" cy="214308"/>
            </a:xfrm>
            <a:prstGeom prst="rect">
              <a:avLst/>
            </a:prstGeom>
            <a:solidFill>
              <a:srgbClr val="FFFF00"/>
            </a:solidFill>
            <a:ln w="25400" algn="ctr">
              <a:noFill/>
              <a:round/>
              <a:headEnd/>
              <a:tailEnd/>
            </a:ln>
          </p:spPr>
          <p:txBody>
            <a:bodyPr/>
            <a:lstStyle/>
            <a:p>
              <a:endParaRPr lang="en-US"/>
            </a:p>
          </p:txBody>
        </p:sp>
        <p:sp>
          <p:nvSpPr>
            <p:cNvPr id="753" name="Rectangle 45"/>
            <p:cNvSpPr>
              <a:spLocks noChangeArrowheads="1"/>
            </p:cNvSpPr>
            <p:nvPr/>
          </p:nvSpPr>
          <p:spPr bwMode="auto">
            <a:xfrm>
              <a:off x="9178548" y="3089714"/>
              <a:ext cx="214313" cy="214308"/>
            </a:xfrm>
            <a:prstGeom prst="rect">
              <a:avLst/>
            </a:prstGeom>
            <a:solidFill>
              <a:srgbClr val="FFFF00"/>
            </a:solidFill>
            <a:ln w="25400" algn="ctr">
              <a:noFill/>
              <a:round/>
              <a:headEnd/>
              <a:tailEnd/>
            </a:ln>
          </p:spPr>
          <p:txBody>
            <a:bodyPr/>
            <a:lstStyle/>
            <a:p>
              <a:endParaRPr lang="en-US"/>
            </a:p>
          </p:txBody>
        </p:sp>
        <p:sp>
          <p:nvSpPr>
            <p:cNvPr id="754" name="Rectangle 46"/>
            <p:cNvSpPr>
              <a:spLocks noChangeArrowheads="1"/>
            </p:cNvSpPr>
            <p:nvPr/>
          </p:nvSpPr>
          <p:spPr bwMode="auto">
            <a:xfrm>
              <a:off x="9446439" y="3089714"/>
              <a:ext cx="214313" cy="214308"/>
            </a:xfrm>
            <a:prstGeom prst="rect">
              <a:avLst/>
            </a:prstGeom>
            <a:solidFill>
              <a:srgbClr val="FFFF00"/>
            </a:solidFill>
            <a:ln w="25400" algn="ctr">
              <a:noFill/>
              <a:round/>
              <a:headEnd/>
              <a:tailEnd/>
            </a:ln>
          </p:spPr>
          <p:txBody>
            <a:bodyPr/>
            <a:lstStyle/>
            <a:p>
              <a:endParaRPr lang="en-US"/>
            </a:p>
          </p:txBody>
        </p:sp>
        <p:sp>
          <p:nvSpPr>
            <p:cNvPr id="755" name="Rectangle 47"/>
            <p:cNvSpPr>
              <a:spLocks noChangeArrowheads="1"/>
            </p:cNvSpPr>
            <p:nvPr/>
          </p:nvSpPr>
          <p:spPr bwMode="auto">
            <a:xfrm>
              <a:off x="9714329" y="3089714"/>
              <a:ext cx="214313" cy="214308"/>
            </a:xfrm>
            <a:prstGeom prst="rect">
              <a:avLst/>
            </a:prstGeom>
            <a:solidFill>
              <a:srgbClr val="FFFF00"/>
            </a:solidFill>
            <a:ln w="25400" algn="ctr">
              <a:noFill/>
              <a:round/>
              <a:headEnd/>
              <a:tailEnd/>
            </a:ln>
          </p:spPr>
          <p:txBody>
            <a:bodyPr/>
            <a:lstStyle/>
            <a:p>
              <a:endParaRPr lang="en-US"/>
            </a:p>
          </p:txBody>
        </p:sp>
        <p:sp>
          <p:nvSpPr>
            <p:cNvPr id="756" name="Rectangle 48"/>
            <p:cNvSpPr>
              <a:spLocks noChangeArrowheads="1"/>
            </p:cNvSpPr>
            <p:nvPr/>
          </p:nvSpPr>
          <p:spPr bwMode="auto">
            <a:xfrm>
              <a:off x="9982220" y="3089714"/>
              <a:ext cx="214313" cy="214308"/>
            </a:xfrm>
            <a:prstGeom prst="rect">
              <a:avLst/>
            </a:prstGeom>
            <a:solidFill>
              <a:srgbClr val="FFFF00"/>
            </a:solidFill>
            <a:ln w="25400" algn="ctr">
              <a:noFill/>
              <a:round/>
              <a:headEnd/>
              <a:tailEnd/>
            </a:ln>
          </p:spPr>
          <p:txBody>
            <a:bodyPr/>
            <a:lstStyle/>
            <a:p>
              <a:endParaRPr lang="en-US"/>
            </a:p>
          </p:txBody>
        </p:sp>
        <p:sp>
          <p:nvSpPr>
            <p:cNvPr id="757" name="Rectangle 49"/>
            <p:cNvSpPr>
              <a:spLocks noChangeArrowheads="1"/>
            </p:cNvSpPr>
            <p:nvPr/>
          </p:nvSpPr>
          <p:spPr bwMode="auto">
            <a:xfrm>
              <a:off x="10250111" y="3089714"/>
              <a:ext cx="214313" cy="214308"/>
            </a:xfrm>
            <a:prstGeom prst="rect">
              <a:avLst/>
            </a:prstGeom>
            <a:solidFill>
              <a:srgbClr val="FFFF00"/>
            </a:solidFill>
            <a:ln w="25400" algn="ctr">
              <a:noFill/>
              <a:round/>
              <a:headEnd/>
              <a:tailEnd/>
            </a:ln>
          </p:spPr>
          <p:txBody>
            <a:bodyPr/>
            <a:lstStyle/>
            <a:p>
              <a:endParaRPr lang="en-US"/>
            </a:p>
          </p:txBody>
        </p:sp>
        <p:sp>
          <p:nvSpPr>
            <p:cNvPr id="758" name="Rectangle 50"/>
            <p:cNvSpPr>
              <a:spLocks noChangeArrowheads="1"/>
            </p:cNvSpPr>
            <p:nvPr/>
          </p:nvSpPr>
          <p:spPr bwMode="auto">
            <a:xfrm>
              <a:off x="10518001" y="3089714"/>
              <a:ext cx="214313" cy="214308"/>
            </a:xfrm>
            <a:prstGeom prst="rect">
              <a:avLst/>
            </a:prstGeom>
            <a:solidFill>
              <a:srgbClr val="FFFF00"/>
            </a:solidFill>
            <a:ln w="25400" algn="ctr">
              <a:noFill/>
              <a:round/>
              <a:headEnd/>
              <a:tailEnd/>
            </a:ln>
          </p:spPr>
          <p:txBody>
            <a:bodyPr/>
            <a:lstStyle/>
            <a:p>
              <a:endParaRPr lang="en-US"/>
            </a:p>
          </p:txBody>
        </p:sp>
        <p:sp>
          <p:nvSpPr>
            <p:cNvPr id="759" name="Rectangle 51"/>
            <p:cNvSpPr>
              <a:spLocks noChangeArrowheads="1"/>
            </p:cNvSpPr>
            <p:nvPr/>
          </p:nvSpPr>
          <p:spPr bwMode="auto">
            <a:xfrm>
              <a:off x="8642767" y="3357598"/>
              <a:ext cx="214313" cy="214308"/>
            </a:xfrm>
            <a:prstGeom prst="rect">
              <a:avLst/>
            </a:prstGeom>
            <a:solidFill>
              <a:srgbClr val="FF0000"/>
            </a:solidFill>
            <a:ln w="25400" algn="ctr">
              <a:noFill/>
              <a:round/>
              <a:headEnd/>
              <a:tailEnd/>
            </a:ln>
          </p:spPr>
          <p:txBody>
            <a:bodyPr/>
            <a:lstStyle/>
            <a:p>
              <a:endParaRPr lang="en-US"/>
            </a:p>
          </p:txBody>
        </p:sp>
        <p:sp>
          <p:nvSpPr>
            <p:cNvPr id="760" name="Rectangle 52"/>
            <p:cNvSpPr>
              <a:spLocks noChangeArrowheads="1"/>
            </p:cNvSpPr>
            <p:nvPr/>
          </p:nvSpPr>
          <p:spPr bwMode="auto">
            <a:xfrm>
              <a:off x="8910657" y="3357598"/>
              <a:ext cx="214313" cy="214308"/>
            </a:xfrm>
            <a:prstGeom prst="rect">
              <a:avLst/>
            </a:prstGeom>
            <a:solidFill>
              <a:srgbClr val="FF0000"/>
            </a:solidFill>
            <a:ln w="25400" algn="ctr">
              <a:noFill/>
              <a:round/>
              <a:headEnd/>
              <a:tailEnd/>
            </a:ln>
          </p:spPr>
          <p:txBody>
            <a:bodyPr/>
            <a:lstStyle/>
            <a:p>
              <a:endParaRPr lang="en-US"/>
            </a:p>
          </p:txBody>
        </p:sp>
        <p:sp>
          <p:nvSpPr>
            <p:cNvPr id="761" name="Rectangle 53"/>
            <p:cNvSpPr>
              <a:spLocks noChangeArrowheads="1"/>
            </p:cNvSpPr>
            <p:nvPr/>
          </p:nvSpPr>
          <p:spPr bwMode="auto">
            <a:xfrm>
              <a:off x="9178548" y="3357598"/>
              <a:ext cx="214313" cy="214308"/>
            </a:xfrm>
            <a:prstGeom prst="rect">
              <a:avLst/>
            </a:prstGeom>
            <a:solidFill>
              <a:srgbClr val="FF0000"/>
            </a:solidFill>
            <a:ln w="25400" algn="ctr">
              <a:noFill/>
              <a:round/>
              <a:headEnd/>
              <a:tailEnd/>
            </a:ln>
          </p:spPr>
          <p:txBody>
            <a:bodyPr/>
            <a:lstStyle/>
            <a:p>
              <a:endParaRPr lang="en-US"/>
            </a:p>
          </p:txBody>
        </p:sp>
        <p:sp>
          <p:nvSpPr>
            <p:cNvPr id="762" name="Rectangle 54"/>
            <p:cNvSpPr>
              <a:spLocks noChangeArrowheads="1"/>
            </p:cNvSpPr>
            <p:nvPr/>
          </p:nvSpPr>
          <p:spPr bwMode="auto">
            <a:xfrm>
              <a:off x="9446439" y="3357598"/>
              <a:ext cx="214313" cy="214308"/>
            </a:xfrm>
            <a:prstGeom prst="rect">
              <a:avLst/>
            </a:prstGeom>
            <a:solidFill>
              <a:srgbClr val="FF0000"/>
            </a:solidFill>
            <a:ln w="25400" algn="ctr">
              <a:noFill/>
              <a:round/>
              <a:headEnd/>
              <a:tailEnd/>
            </a:ln>
          </p:spPr>
          <p:txBody>
            <a:bodyPr/>
            <a:lstStyle/>
            <a:p>
              <a:endParaRPr lang="en-US"/>
            </a:p>
          </p:txBody>
        </p:sp>
        <p:sp>
          <p:nvSpPr>
            <p:cNvPr id="763" name="Rectangle 55"/>
            <p:cNvSpPr>
              <a:spLocks noChangeArrowheads="1"/>
            </p:cNvSpPr>
            <p:nvPr/>
          </p:nvSpPr>
          <p:spPr bwMode="auto">
            <a:xfrm>
              <a:off x="9714329" y="3357598"/>
              <a:ext cx="214313" cy="214308"/>
            </a:xfrm>
            <a:prstGeom prst="rect">
              <a:avLst/>
            </a:prstGeom>
            <a:solidFill>
              <a:srgbClr val="FF0000"/>
            </a:solidFill>
            <a:ln w="25400" algn="ctr">
              <a:noFill/>
              <a:round/>
              <a:headEnd/>
              <a:tailEnd/>
            </a:ln>
          </p:spPr>
          <p:txBody>
            <a:bodyPr/>
            <a:lstStyle/>
            <a:p>
              <a:endParaRPr lang="en-US"/>
            </a:p>
          </p:txBody>
        </p:sp>
        <p:sp>
          <p:nvSpPr>
            <p:cNvPr id="764" name="Rectangle 56"/>
            <p:cNvSpPr>
              <a:spLocks noChangeArrowheads="1"/>
            </p:cNvSpPr>
            <p:nvPr/>
          </p:nvSpPr>
          <p:spPr bwMode="auto">
            <a:xfrm>
              <a:off x="9982220" y="3357598"/>
              <a:ext cx="214313" cy="214308"/>
            </a:xfrm>
            <a:prstGeom prst="rect">
              <a:avLst/>
            </a:prstGeom>
            <a:solidFill>
              <a:srgbClr val="FF0000"/>
            </a:solidFill>
            <a:ln w="25400" algn="ctr">
              <a:noFill/>
              <a:round/>
              <a:headEnd/>
              <a:tailEnd/>
            </a:ln>
          </p:spPr>
          <p:txBody>
            <a:bodyPr/>
            <a:lstStyle/>
            <a:p>
              <a:endParaRPr lang="en-US"/>
            </a:p>
          </p:txBody>
        </p:sp>
        <p:sp>
          <p:nvSpPr>
            <p:cNvPr id="765" name="Rectangle 57"/>
            <p:cNvSpPr>
              <a:spLocks noChangeArrowheads="1"/>
            </p:cNvSpPr>
            <p:nvPr/>
          </p:nvSpPr>
          <p:spPr bwMode="auto">
            <a:xfrm>
              <a:off x="10250111" y="3357598"/>
              <a:ext cx="214313" cy="214308"/>
            </a:xfrm>
            <a:prstGeom prst="rect">
              <a:avLst/>
            </a:prstGeom>
            <a:solidFill>
              <a:srgbClr val="FF0000"/>
            </a:solidFill>
            <a:ln w="25400" algn="ctr">
              <a:noFill/>
              <a:round/>
              <a:headEnd/>
              <a:tailEnd/>
            </a:ln>
          </p:spPr>
          <p:txBody>
            <a:bodyPr/>
            <a:lstStyle/>
            <a:p>
              <a:endParaRPr lang="en-US"/>
            </a:p>
          </p:txBody>
        </p:sp>
        <p:sp>
          <p:nvSpPr>
            <p:cNvPr id="766" name="Rectangle 58"/>
            <p:cNvSpPr>
              <a:spLocks noChangeArrowheads="1"/>
            </p:cNvSpPr>
            <p:nvPr/>
          </p:nvSpPr>
          <p:spPr bwMode="auto">
            <a:xfrm>
              <a:off x="10518001" y="3357598"/>
              <a:ext cx="214313" cy="214308"/>
            </a:xfrm>
            <a:prstGeom prst="rect">
              <a:avLst/>
            </a:prstGeom>
            <a:solidFill>
              <a:srgbClr val="FF0000"/>
            </a:solidFill>
            <a:ln w="25400" algn="ctr">
              <a:noFill/>
              <a:round/>
              <a:headEnd/>
              <a:tailEnd/>
            </a:ln>
          </p:spPr>
          <p:txBody>
            <a:bodyPr/>
            <a:lstStyle/>
            <a:p>
              <a:endParaRPr lang="en-US"/>
            </a:p>
          </p:txBody>
        </p:sp>
        <p:sp>
          <p:nvSpPr>
            <p:cNvPr id="767" name="Rectangle 59"/>
            <p:cNvSpPr>
              <a:spLocks noChangeArrowheads="1"/>
            </p:cNvSpPr>
            <p:nvPr/>
          </p:nvSpPr>
          <p:spPr bwMode="auto">
            <a:xfrm>
              <a:off x="8642767" y="3625483"/>
              <a:ext cx="214313" cy="214308"/>
            </a:xfrm>
            <a:prstGeom prst="rect">
              <a:avLst/>
            </a:prstGeom>
            <a:solidFill>
              <a:srgbClr val="FF0000"/>
            </a:solidFill>
            <a:ln w="25400" algn="ctr">
              <a:noFill/>
              <a:round/>
              <a:headEnd/>
              <a:tailEnd/>
            </a:ln>
          </p:spPr>
          <p:txBody>
            <a:bodyPr/>
            <a:lstStyle/>
            <a:p>
              <a:endParaRPr lang="en-US"/>
            </a:p>
          </p:txBody>
        </p:sp>
        <p:sp>
          <p:nvSpPr>
            <p:cNvPr id="768" name="Rectangle 60"/>
            <p:cNvSpPr>
              <a:spLocks noChangeArrowheads="1"/>
            </p:cNvSpPr>
            <p:nvPr/>
          </p:nvSpPr>
          <p:spPr bwMode="auto">
            <a:xfrm>
              <a:off x="8910657" y="3625483"/>
              <a:ext cx="214313" cy="214308"/>
            </a:xfrm>
            <a:prstGeom prst="rect">
              <a:avLst/>
            </a:prstGeom>
            <a:solidFill>
              <a:srgbClr val="FF0000"/>
            </a:solidFill>
            <a:ln w="25400" algn="ctr">
              <a:noFill/>
              <a:round/>
              <a:headEnd/>
              <a:tailEnd/>
            </a:ln>
          </p:spPr>
          <p:txBody>
            <a:bodyPr/>
            <a:lstStyle/>
            <a:p>
              <a:endParaRPr lang="en-US"/>
            </a:p>
          </p:txBody>
        </p:sp>
        <p:sp>
          <p:nvSpPr>
            <p:cNvPr id="769" name="Rectangle 61"/>
            <p:cNvSpPr>
              <a:spLocks noChangeArrowheads="1"/>
            </p:cNvSpPr>
            <p:nvPr/>
          </p:nvSpPr>
          <p:spPr bwMode="auto">
            <a:xfrm>
              <a:off x="9178548" y="3625483"/>
              <a:ext cx="214313" cy="214308"/>
            </a:xfrm>
            <a:prstGeom prst="rect">
              <a:avLst/>
            </a:prstGeom>
            <a:solidFill>
              <a:srgbClr val="FF0000"/>
            </a:solidFill>
            <a:ln w="25400" algn="ctr">
              <a:noFill/>
              <a:round/>
              <a:headEnd/>
              <a:tailEnd/>
            </a:ln>
          </p:spPr>
          <p:txBody>
            <a:bodyPr/>
            <a:lstStyle/>
            <a:p>
              <a:endParaRPr lang="en-US"/>
            </a:p>
          </p:txBody>
        </p:sp>
        <p:sp>
          <p:nvSpPr>
            <p:cNvPr id="770" name="Rectangle 62"/>
            <p:cNvSpPr>
              <a:spLocks noChangeArrowheads="1"/>
            </p:cNvSpPr>
            <p:nvPr/>
          </p:nvSpPr>
          <p:spPr bwMode="auto">
            <a:xfrm>
              <a:off x="9446439" y="3625483"/>
              <a:ext cx="214313" cy="214308"/>
            </a:xfrm>
            <a:prstGeom prst="rect">
              <a:avLst/>
            </a:prstGeom>
            <a:solidFill>
              <a:srgbClr val="FF0000"/>
            </a:solidFill>
            <a:ln w="25400" algn="ctr">
              <a:noFill/>
              <a:round/>
              <a:headEnd/>
              <a:tailEnd/>
            </a:ln>
          </p:spPr>
          <p:txBody>
            <a:bodyPr/>
            <a:lstStyle/>
            <a:p>
              <a:endParaRPr lang="en-US"/>
            </a:p>
          </p:txBody>
        </p:sp>
        <p:sp>
          <p:nvSpPr>
            <p:cNvPr id="771" name="Rectangle 63"/>
            <p:cNvSpPr>
              <a:spLocks noChangeArrowheads="1"/>
            </p:cNvSpPr>
            <p:nvPr/>
          </p:nvSpPr>
          <p:spPr bwMode="auto">
            <a:xfrm>
              <a:off x="9714329" y="3625483"/>
              <a:ext cx="214313" cy="214308"/>
            </a:xfrm>
            <a:prstGeom prst="rect">
              <a:avLst/>
            </a:prstGeom>
            <a:solidFill>
              <a:srgbClr val="FF0000"/>
            </a:solidFill>
            <a:ln w="25400" algn="ctr">
              <a:noFill/>
              <a:round/>
              <a:headEnd/>
              <a:tailEnd/>
            </a:ln>
          </p:spPr>
          <p:txBody>
            <a:bodyPr/>
            <a:lstStyle/>
            <a:p>
              <a:endParaRPr lang="en-US"/>
            </a:p>
          </p:txBody>
        </p:sp>
        <p:sp>
          <p:nvSpPr>
            <p:cNvPr id="772" name="Rectangle 64"/>
            <p:cNvSpPr>
              <a:spLocks noChangeArrowheads="1"/>
            </p:cNvSpPr>
            <p:nvPr/>
          </p:nvSpPr>
          <p:spPr bwMode="auto">
            <a:xfrm>
              <a:off x="9982220" y="3625483"/>
              <a:ext cx="214313" cy="214308"/>
            </a:xfrm>
            <a:prstGeom prst="rect">
              <a:avLst/>
            </a:prstGeom>
            <a:solidFill>
              <a:srgbClr val="FF0000"/>
            </a:solidFill>
            <a:ln w="25400" algn="ctr">
              <a:noFill/>
              <a:round/>
              <a:headEnd/>
              <a:tailEnd/>
            </a:ln>
          </p:spPr>
          <p:txBody>
            <a:bodyPr/>
            <a:lstStyle/>
            <a:p>
              <a:endParaRPr lang="en-US"/>
            </a:p>
          </p:txBody>
        </p:sp>
        <p:sp>
          <p:nvSpPr>
            <p:cNvPr id="773" name="Rectangle 65"/>
            <p:cNvSpPr>
              <a:spLocks noChangeArrowheads="1"/>
            </p:cNvSpPr>
            <p:nvPr/>
          </p:nvSpPr>
          <p:spPr bwMode="auto">
            <a:xfrm>
              <a:off x="10250111" y="3625483"/>
              <a:ext cx="214313" cy="214308"/>
            </a:xfrm>
            <a:prstGeom prst="rect">
              <a:avLst/>
            </a:prstGeom>
            <a:solidFill>
              <a:srgbClr val="FF0000"/>
            </a:solidFill>
            <a:ln w="25400" algn="ctr">
              <a:noFill/>
              <a:round/>
              <a:headEnd/>
              <a:tailEnd/>
            </a:ln>
          </p:spPr>
          <p:txBody>
            <a:bodyPr/>
            <a:lstStyle/>
            <a:p>
              <a:endParaRPr lang="en-US"/>
            </a:p>
          </p:txBody>
        </p:sp>
        <p:sp>
          <p:nvSpPr>
            <p:cNvPr id="774" name="Rectangle 66"/>
            <p:cNvSpPr>
              <a:spLocks noChangeArrowheads="1"/>
            </p:cNvSpPr>
            <p:nvPr/>
          </p:nvSpPr>
          <p:spPr bwMode="auto">
            <a:xfrm>
              <a:off x="10518001" y="3625483"/>
              <a:ext cx="214313" cy="214308"/>
            </a:xfrm>
            <a:prstGeom prst="rect">
              <a:avLst/>
            </a:prstGeom>
            <a:solidFill>
              <a:srgbClr val="FF0000"/>
            </a:solidFill>
            <a:ln w="25400" algn="ctr">
              <a:noFill/>
              <a:round/>
              <a:headEnd/>
              <a:tailEnd/>
            </a:ln>
          </p:spPr>
          <p:txBody>
            <a:bodyPr/>
            <a:lstStyle/>
            <a:p>
              <a:endParaRPr lang="en-US"/>
            </a:p>
          </p:txBody>
        </p:sp>
        <p:sp>
          <p:nvSpPr>
            <p:cNvPr id="775" name="Rectangle 67"/>
            <p:cNvSpPr>
              <a:spLocks noChangeArrowheads="1"/>
            </p:cNvSpPr>
            <p:nvPr/>
          </p:nvSpPr>
          <p:spPr bwMode="auto">
            <a:xfrm>
              <a:off x="8642767" y="3893367"/>
              <a:ext cx="214313" cy="214308"/>
            </a:xfrm>
            <a:prstGeom prst="rect">
              <a:avLst/>
            </a:prstGeom>
            <a:solidFill>
              <a:srgbClr val="FF0000"/>
            </a:solidFill>
            <a:ln w="25400" algn="ctr">
              <a:noFill/>
              <a:round/>
              <a:headEnd/>
              <a:tailEnd/>
            </a:ln>
          </p:spPr>
          <p:txBody>
            <a:bodyPr/>
            <a:lstStyle/>
            <a:p>
              <a:endParaRPr lang="en-US"/>
            </a:p>
          </p:txBody>
        </p:sp>
        <p:sp>
          <p:nvSpPr>
            <p:cNvPr id="776" name="Rectangle 68"/>
            <p:cNvSpPr>
              <a:spLocks noChangeArrowheads="1"/>
            </p:cNvSpPr>
            <p:nvPr/>
          </p:nvSpPr>
          <p:spPr bwMode="auto">
            <a:xfrm>
              <a:off x="8910657" y="3893367"/>
              <a:ext cx="214313" cy="214308"/>
            </a:xfrm>
            <a:prstGeom prst="rect">
              <a:avLst/>
            </a:prstGeom>
            <a:solidFill>
              <a:srgbClr val="FF0000"/>
            </a:solidFill>
            <a:ln w="25400" algn="ctr">
              <a:noFill/>
              <a:round/>
              <a:headEnd/>
              <a:tailEnd/>
            </a:ln>
          </p:spPr>
          <p:txBody>
            <a:bodyPr/>
            <a:lstStyle/>
            <a:p>
              <a:endParaRPr lang="en-US"/>
            </a:p>
          </p:txBody>
        </p:sp>
        <p:sp>
          <p:nvSpPr>
            <p:cNvPr id="777" name="Rectangle 69"/>
            <p:cNvSpPr>
              <a:spLocks noChangeArrowheads="1"/>
            </p:cNvSpPr>
            <p:nvPr/>
          </p:nvSpPr>
          <p:spPr bwMode="auto">
            <a:xfrm>
              <a:off x="9178548" y="3893367"/>
              <a:ext cx="214313" cy="214308"/>
            </a:xfrm>
            <a:prstGeom prst="rect">
              <a:avLst/>
            </a:prstGeom>
            <a:solidFill>
              <a:srgbClr val="FF0000"/>
            </a:solidFill>
            <a:ln w="25400" algn="ctr">
              <a:noFill/>
              <a:round/>
              <a:headEnd/>
              <a:tailEnd/>
            </a:ln>
          </p:spPr>
          <p:txBody>
            <a:bodyPr/>
            <a:lstStyle/>
            <a:p>
              <a:endParaRPr lang="en-US"/>
            </a:p>
          </p:txBody>
        </p:sp>
        <p:sp>
          <p:nvSpPr>
            <p:cNvPr id="778" name="Rectangle 70"/>
            <p:cNvSpPr>
              <a:spLocks noChangeArrowheads="1"/>
            </p:cNvSpPr>
            <p:nvPr/>
          </p:nvSpPr>
          <p:spPr bwMode="auto">
            <a:xfrm>
              <a:off x="9446439" y="3893367"/>
              <a:ext cx="214313" cy="214308"/>
            </a:xfrm>
            <a:prstGeom prst="rect">
              <a:avLst/>
            </a:prstGeom>
            <a:solidFill>
              <a:srgbClr val="FF0000"/>
            </a:solidFill>
            <a:ln w="25400" algn="ctr">
              <a:noFill/>
              <a:round/>
              <a:headEnd/>
              <a:tailEnd/>
            </a:ln>
          </p:spPr>
          <p:txBody>
            <a:bodyPr/>
            <a:lstStyle/>
            <a:p>
              <a:endParaRPr lang="en-US"/>
            </a:p>
          </p:txBody>
        </p:sp>
        <p:sp>
          <p:nvSpPr>
            <p:cNvPr id="779" name="Rectangle 71"/>
            <p:cNvSpPr>
              <a:spLocks noChangeArrowheads="1"/>
            </p:cNvSpPr>
            <p:nvPr/>
          </p:nvSpPr>
          <p:spPr bwMode="auto">
            <a:xfrm>
              <a:off x="9714329" y="3893367"/>
              <a:ext cx="214313" cy="214308"/>
            </a:xfrm>
            <a:prstGeom prst="rect">
              <a:avLst/>
            </a:prstGeom>
            <a:solidFill>
              <a:srgbClr val="FF0000"/>
            </a:solidFill>
            <a:ln w="25400" algn="ctr">
              <a:noFill/>
              <a:round/>
              <a:headEnd/>
              <a:tailEnd/>
            </a:ln>
          </p:spPr>
          <p:txBody>
            <a:bodyPr/>
            <a:lstStyle/>
            <a:p>
              <a:endParaRPr lang="en-US"/>
            </a:p>
          </p:txBody>
        </p:sp>
        <p:sp>
          <p:nvSpPr>
            <p:cNvPr id="780" name="Rectangle 72"/>
            <p:cNvSpPr>
              <a:spLocks noChangeArrowheads="1"/>
            </p:cNvSpPr>
            <p:nvPr/>
          </p:nvSpPr>
          <p:spPr bwMode="auto">
            <a:xfrm>
              <a:off x="9982220" y="3893367"/>
              <a:ext cx="214313" cy="214308"/>
            </a:xfrm>
            <a:prstGeom prst="rect">
              <a:avLst/>
            </a:prstGeom>
            <a:solidFill>
              <a:srgbClr val="FF0000"/>
            </a:solidFill>
            <a:ln w="25400" algn="ctr">
              <a:noFill/>
              <a:round/>
              <a:headEnd/>
              <a:tailEnd/>
            </a:ln>
          </p:spPr>
          <p:txBody>
            <a:bodyPr/>
            <a:lstStyle/>
            <a:p>
              <a:endParaRPr lang="en-US"/>
            </a:p>
          </p:txBody>
        </p:sp>
        <p:sp>
          <p:nvSpPr>
            <p:cNvPr id="781" name="Rectangle 73"/>
            <p:cNvSpPr>
              <a:spLocks noChangeArrowheads="1"/>
            </p:cNvSpPr>
            <p:nvPr/>
          </p:nvSpPr>
          <p:spPr bwMode="auto">
            <a:xfrm>
              <a:off x="10250111" y="3893367"/>
              <a:ext cx="214313" cy="214308"/>
            </a:xfrm>
            <a:prstGeom prst="rect">
              <a:avLst/>
            </a:prstGeom>
            <a:solidFill>
              <a:srgbClr val="FF0000"/>
            </a:solidFill>
            <a:ln w="25400" algn="ctr">
              <a:noFill/>
              <a:round/>
              <a:headEnd/>
              <a:tailEnd/>
            </a:ln>
          </p:spPr>
          <p:txBody>
            <a:bodyPr/>
            <a:lstStyle/>
            <a:p>
              <a:endParaRPr lang="en-US"/>
            </a:p>
          </p:txBody>
        </p:sp>
        <p:sp>
          <p:nvSpPr>
            <p:cNvPr id="782" name="Rectangle 74"/>
            <p:cNvSpPr>
              <a:spLocks noChangeArrowheads="1"/>
            </p:cNvSpPr>
            <p:nvPr/>
          </p:nvSpPr>
          <p:spPr bwMode="auto">
            <a:xfrm>
              <a:off x="10518001" y="3893367"/>
              <a:ext cx="214313" cy="214308"/>
            </a:xfrm>
            <a:prstGeom prst="rect">
              <a:avLst/>
            </a:prstGeom>
            <a:solidFill>
              <a:srgbClr val="FF0000"/>
            </a:solidFill>
            <a:ln w="25400" algn="ctr">
              <a:noFill/>
              <a:round/>
              <a:headEnd/>
              <a:tailEnd/>
            </a:ln>
          </p:spPr>
          <p:txBody>
            <a:bodyPr/>
            <a:lstStyle/>
            <a:p>
              <a:endParaRPr lang="en-US"/>
            </a:p>
          </p:txBody>
        </p:sp>
        <p:sp>
          <p:nvSpPr>
            <p:cNvPr id="783" name="Rectangle 75"/>
            <p:cNvSpPr>
              <a:spLocks noChangeArrowheads="1"/>
            </p:cNvSpPr>
            <p:nvPr/>
          </p:nvSpPr>
          <p:spPr bwMode="auto">
            <a:xfrm>
              <a:off x="8642767" y="4161252"/>
              <a:ext cx="214313" cy="214308"/>
            </a:xfrm>
            <a:prstGeom prst="rect">
              <a:avLst/>
            </a:prstGeom>
            <a:solidFill>
              <a:srgbClr val="FF0000"/>
            </a:solidFill>
            <a:ln w="25400" algn="ctr">
              <a:noFill/>
              <a:round/>
              <a:headEnd/>
              <a:tailEnd/>
            </a:ln>
          </p:spPr>
          <p:txBody>
            <a:bodyPr/>
            <a:lstStyle/>
            <a:p>
              <a:endParaRPr lang="en-US"/>
            </a:p>
          </p:txBody>
        </p:sp>
        <p:sp>
          <p:nvSpPr>
            <p:cNvPr id="784" name="Rectangle 76"/>
            <p:cNvSpPr>
              <a:spLocks noChangeArrowheads="1"/>
            </p:cNvSpPr>
            <p:nvPr/>
          </p:nvSpPr>
          <p:spPr bwMode="auto">
            <a:xfrm>
              <a:off x="8910657" y="4161252"/>
              <a:ext cx="214313" cy="214308"/>
            </a:xfrm>
            <a:prstGeom prst="rect">
              <a:avLst/>
            </a:prstGeom>
            <a:solidFill>
              <a:srgbClr val="FF0000"/>
            </a:solidFill>
            <a:ln w="25400" algn="ctr">
              <a:noFill/>
              <a:round/>
              <a:headEnd/>
              <a:tailEnd/>
            </a:ln>
          </p:spPr>
          <p:txBody>
            <a:bodyPr/>
            <a:lstStyle/>
            <a:p>
              <a:endParaRPr lang="en-US"/>
            </a:p>
          </p:txBody>
        </p:sp>
        <p:sp>
          <p:nvSpPr>
            <p:cNvPr id="785" name="Rectangle 77"/>
            <p:cNvSpPr>
              <a:spLocks noChangeArrowheads="1"/>
            </p:cNvSpPr>
            <p:nvPr/>
          </p:nvSpPr>
          <p:spPr bwMode="auto">
            <a:xfrm>
              <a:off x="9178548" y="4161252"/>
              <a:ext cx="214313" cy="214308"/>
            </a:xfrm>
            <a:prstGeom prst="rect">
              <a:avLst/>
            </a:prstGeom>
            <a:solidFill>
              <a:srgbClr val="FF0000"/>
            </a:solidFill>
            <a:ln w="25400" algn="ctr">
              <a:noFill/>
              <a:round/>
              <a:headEnd/>
              <a:tailEnd/>
            </a:ln>
          </p:spPr>
          <p:txBody>
            <a:bodyPr/>
            <a:lstStyle/>
            <a:p>
              <a:endParaRPr lang="en-US"/>
            </a:p>
          </p:txBody>
        </p:sp>
        <p:sp>
          <p:nvSpPr>
            <p:cNvPr id="786" name="Rectangle 78"/>
            <p:cNvSpPr>
              <a:spLocks noChangeArrowheads="1"/>
            </p:cNvSpPr>
            <p:nvPr/>
          </p:nvSpPr>
          <p:spPr bwMode="auto">
            <a:xfrm>
              <a:off x="9446439" y="4161252"/>
              <a:ext cx="214313" cy="214308"/>
            </a:xfrm>
            <a:prstGeom prst="rect">
              <a:avLst/>
            </a:prstGeom>
            <a:solidFill>
              <a:srgbClr val="FF0000"/>
            </a:solidFill>
            <a:ln w="25400" algn="ctr">
              <a:noFill/>
              <a:round/>
              <a:headEnd/>
              <a:tailEnd/>
            </a:ln>
          </p:spPr>
          <p:txBody>
            <a:bodyPr/>
            <a:lstStyle/>
            <a:p>
              <a:endParaRPr lang="en-US"/>
            </a:p>
          </p:txBody>
        </p:sp>
        <p:sp>
          <p:nvSpPr>
            <p:cNvPr id="787" name="Rectangle 79"/>
            <p:cNvSpPr>
              <a:spLocks noChangeArrowheads="1"/>
            </p:cNvSpPr>
            <p:nvPr/>
          </p:nvSpPr>
          <p:spPr bwMode="auto">
            <a:xfrm>
              <a:off x="9714329" y="4161252"/>
              <a:ext cx="214313" cy="214308"/>
            </a:xfrm>
            <a:prstGeom prst="rect">
              <a:avLst/>
            </a:prstGeom>
            <a:solidFill>
              <a:srgbClr val="FF0000"/>
            </a:solidFill>
            <a:ln w="25400" algn="ctr">
              <a:noFill/>
              <a:round/>
              <a:headEnd/>
              <a:tailEnd/>
            </a:ln>
          </p:spPr>
          <p:txBody>
            <a:bodyPr/>
            <a:lstStyle/>
            <a:p>
              <a:endParaRPr lang="en-US"/>
            </a:p>
          </p:txBody>
        </p:sp>
        <p:sp>
          <p:nvSpPr>
            <p:cNvPr id="788" name="Rectangle 80"/>
            <p:cNvSpPr>
              <a:spLocks noChangeArrowheads="1"/>
            </p:cNvSpPr>
            <p:nvPr/>
          </p:nvSpPr>
          <p:spPr bwMode="auto">
            <a:xfrm>
              <a:off x="9982220" y="4161252"/>
              <a:ext cx="214313" cy="214308"/>
            </a:xfrm>
            <a:prstGeom prst="rect">
              <a:avLst/>
            </a:prstGeom>
            <a:solidFill>
              <a:srgbClr val="FF0000"/>
            </a:solidFill>
            <a:ln w="25400" algn="ctr">
              <a:noFill/>
              <a:round/>
              <a:headEnd/>
              <a:tailEnd/>
            </a:ln>
          </p:spPr>
          <p:txBody>
            <a:bodyPr/>
            <a:lstStyle/>
            <a:p>
              <a:endParaRPr lang="en-US"/>
            </a:p>
          </p:txBody>
        </p:sp>
        <p:sp>
          <p:nvSpPr>
            <p:cNvPr id="789" name="Rectangle 81"/>
            <p:cNvSpPr>
              <a:spLocks noChangeArrowheads="1"/>
            </p:cNvSpPr>
            <p:nvPr/>
          </p:nvSpPr>
          <p:spPr bwMode="auto">
            <a:xfrm>
              <a:off x="10250111" y="4161252"/>
              <a:ext cx="214313" cy="214308"/>
            </a:xfrm>
            <a:prstGeom prst="rect">
              <a:avLst/>
            </a:prstGeom>
            <a:solidFill>
              <a:srgbClr val="FF0000"/>
            </a:solidFill>
            <a:ln w="25400" algn="ctr">
              <a:noFill/>
              <a:round/>
              <a:headEnd/>
              <a:tailEnd/>
            </a:ln>
          </p:spPr>
          <p:txBody>
            <a:bodyPr/>
            <a:lstStyle/>
            <a:p>
              <a:endParaRPr lang="en-US"/>
            </a:p>
          </p:txBody>
        </p:sp>
        <p:sp>
          <p:nvSpPr>
            <p:cNvPr id="790" name="Rectangle 82"/>
            <p:cNvSpPr>
              <a:spLocks noChangeArrowheads="1"/>
            </p:cNvSpPr>
            <p:nvPr/>
          </p:nvSpPr>
          <p:spPr bwMode="auto">
            <a:xfrm>
              <a:off x="10518001" y="4161252"/>
              <a:ext cx="214313" cy="214308"/>
            </a:xfrm>
            <a:prstGeom prst="rect">
              <a:avLst/>
            </a:prstGeom>
            <a:solidFill>
              <a:srgbClr val="FF0000"/>
            </a:solidFill>
            <a:ln w="25400" algn="ctr">
              <a:noFill/>
              <a:round/>
              <a:headEnd/>
              <a:tailEnd/>
            </a:ln>
          </p:spPr>
          <p:txBody>
            <a:bodyPr/>
            <a:lstStyle/>
            <a:p>
              <a:endParaRPr lang="en-US"/>
            </a:p>
          </p:txBody>
        </p:sp>
        <p:sp>
          <p:nvSpPr>
            <p:cNvPr id="791" name="Rectangle 790"/>
            <p:cNvSpPr/>
            <p:nvPr/>
          </p:nvSpPr>
          <p:spPr bwMode="auto">
            <a:xfrm>
              <a:off x="8642767" y="46970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2" name="Rectangle 791"/>
            <p:cNvSpPr/>
            <p:nvPr/>
          </p:nvSpPr>
          <p:spPr bwMode="auto">
            <a:xfrm>
              <a:off x="8910657" y="46970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3" name="Rectangle 792"/>
            <p:cNvSpPr/>
            <p:nvPr/>
          </p:nvSpPr>
          <p:spPr bwMode="auto">
            <a:xfrm>
              <a:off x="9178548" y="46970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4" name="Rectangle 793"/>
            <p:cNvSpPr/>
            <p:nvPr/>
          </p:nvSpPr>
          <p:spPr bwMode="auto">
            <a:xfrm>
              <a:off x="9446439" y="46970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5" name="Rectangle 794"/>
            <p:cNvSpPr/>
            <p:nvPr/>
          </p:nvSpPr>
          <p:spPr bwMode="auto">
            <a:xfrm>
              <a:off x="9714329" y="46970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6" name="Rectangle 795"/>
            <p:cNvSpPr/>
            <p:nvPr/>
          </p:nvSpPr>
          <p:spPr bwMode="auto">
            <a:xfrm>
              <a:off x="9982220" y="46970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7" name="Rectangle 796"/>
            <p:cNvSpPr/>
            <p:nvPr/>
          </p:nvSpPr>
          <p:spPr bwMode="auto">
            <a:xfrm>
              <a:off x="10250111" y="46970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8" name="Rectangle 797"/>
            <p:cNvSpPr/>
            <p:nvPr/>
          </p:nvSpPr>
          <p:spPr bwMode="auto">
            <a:xfrm>
              <a:off x="10518001" y="4697016"/>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9" name="Rectangle 101"/>
            <p:cNvSpPr>
              <a:spLocks noChangeArrowheads="1"/>
            </p:cNvSpPr>
            <p:nvPr/>
          </p:nvSpPr>
          <p:spPr bwMode="auto">
            <a:xfrm>
              <a:off x="8642767" y="4429136"/>
              <a:ext cx="214313" cy="214308"/>
            </a:xfrm>
            <a:prstGeom prst="rect">
              <a:avLst/>
            </a:prstGeom>
            <a:solidFill>
              <a:srgbClr val="FF0000"/>
            </a:solidFill>
            <a:ln w="25400" algn="ctr">
              <a:noFill/>
              <a:round/>
              <a:headEnd/>
              <a:tailEnd/>
            </a:ln>
          </p:spPr>
          <p:txBody>
            <a:bodyPr/>
            <a:lstStyle/>
            <a:p>
              <a:endParaRPr lang="en-US"/>
            </a:p>
          </p:txBody>
        </p:sp>
        <p:sp>
          <p:nvSpPr>
            <p:cNvPr id="800" name="Rectangle 102"/>
            <p:cNvSpPr>
              <a:spLocks noChangeArrowheads="1"/>
            </p:cNvSpPr>
            <p:nvPr/>
          </p:nvSpPr>
          <p:spPr bwMode="auto">
            <a:xfrm>
              <a:off x="8910657" y="4429136"/>
              <a:ext cx="214313" cy="214308"/>
            </a:xfrm>
            <a:prstGeom prst="rect">
              <a:avLst/>
            </a:prstGeom>
            <a:solidFill>
              <a:srgbClr val="FF0000"/>
            </a:solidFill>
            <a:ln w="25400" algn="ctr">
              <a:noFill/>
              <a:round/>
              <a:headEnd/>
              <a:tailEnd/>
            </a:ln>
          </p:spPr>
          <p:txBody>
            <a:bodyPr/>
            <a:lstStyle/>
            <a:p>
              <a:endParaRPr lang="en-US"/>
            </a:p>
          </p:txBody>
        </p:sp>
        <p:sp>
          <p:nvSpPr>
            <p:cNvPr id="801" name="Rectangle 103"/>
            <p:cNvSpPr>
              <a:spLocks noChangeArrowheads="1"/>
            </p:cNvSpPr>
            <p:nvPr/>
          </p:nvSpPr>
          <p:spPr bwMode="auto">
            <a:xfrm>
              <a:off x="9178548" y="4429136"/>
              <a:ext cx="214313" cy="214308"/>
            </a:xfrm>
            <a:prstGeom prst="rect">
              <a:avLst/>
            </a:prstGeom>
            <a:solidFill>
              <a:srgbClr val="FF0000"/>
            </a:solidFill>
            <a:ln w="25400" algn="ctr">
              <a:noFill/>
              <a:round/>
              <a:headEnd/>
              <a:tailEnd/>
            </a:ln>
          </p:spPr>
          <p:txBody>
            <a:bodyPr/>
            <a:lstStyle/>
            <a:p>
              <a:endParaRPr lang="en-US"/>
            </a:p>
          </p:txBody>
        </p:sp>
        <p:sp>
          <p:nvSpPr>
            <p:cNvPr id="802" name="Rectangle 104"/>
            <p:cNvSpPr>
              <a:spLocks noChangeArrowheads="1"/>
            </p:cNvSpPr>
            <p:nvPr/>
          </p:nvSpPr>
          <p:spPr bwMode="auto">
            <a:xfrm>
              <a:off x="9446439" y="4429136"/>
              <a:ext cx="214313" cy="214308"/>
            </a:xfrm>
            <a:prstGeom prst="rect">
              <a:avLst/>
            </a:prstGeom>
            <a:solidFill>
              <a:srgbClr val="FF0000"/>
            </a:solidFill>
            <a:ln w="25400" algn="ctr">
              <a:noFill/>
              <a:round/>
              <a:headEnd/>
              <a:tailEnd/>
            </a:ln>
          </p:spPr>
          <p:txBody>
            <a:bodyPr/>
            <a:lstStyle/>
            <a:p>
              <a:endParaRPr lang="en-US"/>
            </a:p>
          </p:txBody>
        </p:sp>
        <p:sp>
          <p:nvSpPr>
            <p:cNvPr id="803" name="Rectangle 105"/>
            <p:cNvSpPr>
              <a:spLocks noChangeArrowheads="1"/>
            </p:cNvSpPr>
            <p:nvPr/>
          </p:nvSpPr>
          <p:spPr bwMode="auto">
            <a:xfrm>
              <a:off x="9714329" y="4429136"/>
              <a:ext cx="214313" cy="214308"/>
            </a:xfrm>
            <a:prstGeom prst="rect">
              <a:avLst/>
            </a:prstGeom>
            <a:solidFill>
              <a:srgbClr val="FF0000"/>
            </a:solidFill>
            <a:ln w="25400" algn="ctr">
              <a:noFill/>
              <a:round/>
              <a:headEnd/>
              <a:tailEnd/>
            </a:ln>
          </p:spPr>
          <p:txBody>
            <a:bodyPr/>
            <a:lstStyle/>
            <a:p>
              <a:endParaRPr lang="en-US"/>
            </a:p>
          </p:txBody>
        </p:sp>
        <p:sp>
          <p:nvSpPr>
            <p:cNvPr id="804" name="Rectangle 106"/>
            <p:cNvSpPr>
              <a:spLocks noChangeArrowheads="1"/>
            </p:cNvSpPr>
            <p:nvPr/>
          </p:nvSpPr>
          <p:spPr bwMode="auto">
            <a:xfrm>
              <a:off x="9982220" y="4429136"/>
              <a:ext cx="214313" cy="214308"/>
            </a:xfrm>
            <a:prstGeom prst="rect">
              <a:avLst/>
            </a:prstGeom>
            <a:solidFill>
              <a:srgbClr val="FF0000"/>
            </a:solidFill>
            <a:ln w="25400" algn="ctr">
              <a:noFill/>
              <a:round/>
              <a:headEnd/>
              <a:tailEnd/>
            </a:ln>
          </p:spPr>
          <p:txBody>
            <a:bodyPr/>
            <a:lstStyle/>
            <a:p>
              <a:endParaRPr lang="en-US"/>
            </a:p>
          </p:txBody>
        </p:sp>
        <p:sp>
          <p:nvSpPr>
            <p:cNvPr id="805" name="Rectangle 107"/>
            <p:cNvSpPr>
              <a:spLocks noChangeArrowheads="1"/>
            </p:cNvSpPr>
            <p:nvPr/>
          </p:nvSpPr>
          <p:spPr bwMode="auto">
            <a:xfrm>
              <a:off x="10250111" y="4429136"/>
              <a:ext cx="214313" cy="214308"/>
            </a:xfrm>
            <a:prstGeom prst="rect">
              <a:avLst/>
            </a:prstGeom>
            <a:solidFill>
              <a:srgbClr val="FF0000"/>
            </a:solidFill>
            <a:ln w="25400" algn="ctr">
              <a:noFill/>
              <a:round/>
              <a:headEnd/>
              <a:tailEnd/>
            </a:ln>
          </p:spPr>
          <p:txBody>
            <a:bodyPr/>
            <a:lstStyle/>
            <a:p>
              <a:endParaRPr lang="en-US"/>
            </a:p>
          </p:txBody>
        </p:sp>
        <p:sp>
          <p:nvSpPr>
            <p:cNvPr id="806" name="Rectangle 108"/>
            <p:cNvSpPr>
              <a:spLocks noChangeArrowheads="1"/>
            </p:cNvSpPr>
            <p:nvPr/>
          </p:nvSpPr>
          <p:spPr bwMode="auto">
            <a:xfrm>
              <a:off x="10518001" y="4429136"/>
              <a:ext cx="214313" cy="214308"/>
            </a:xfrm>
            <a:prstGeom prst="rect">
              <a:avLst/>
            </a:prstGeom>
            <a:solidFill>
              <a:srgbClr val="FF0000"/>
            </a:solidFill>
            <a:ln w="25400" algn="ctr">
              <a:noFill/>
              <a:round/>
              <a:headEnd/>
              <a:tailEnd/>
            </a:ln>
          </p:spPr>
          <p:txBody>
            <a:bodyPr/>
            <a:lstStyle/>
            <a:p>
              <a:endParaRPr lang="en-US"/>
            </a:p>
          </p:txBody>
        </p:sp>
        <p:grpSp>
          <p:nvGrpSpPr>
            <p:cNvPr id="807" name="Group 237"/>
            <p:cNvGrpSpPr/>
            <p:nvPr/>
          </p:nvGrpSpPr>
          <p:grpSpPr>
            <a:xfrm>
              <a:off x="8610600" y="4892298"/>
              <a:ext cx="228600" cy="304801"/>
              <a:chOff x="3276600" y="5257799"/>
              <a:chExt cx="228600" cy="304801"/>
            </a:xfrm>
            <a:solidFill>
              <a:srgbClr val="FF0000"/>
            </a:solidFill>
          </p:grpSpPr>
          <p:cxnSp>
            <p:nvCxnSpPr>
              <p:cNvPr id="830" name="Straight Connector 829"/>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9" name="Isosceles Triangle 828"/>
              <p:cNvSpPr/>
              <p:nvPr/>
            </p:nvSpPr>
            <p:spPr bwMode="auto">
              <a:xfrm rot="16200000">
                <a:off x="3314700" y="5372100"/>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808" name="Group 238"/>
            <p:cNvGrpSpPr/>
            <p:nvPr/>
          </p:nvGrpSpPr>
          <p:grpSpPr>
            <a:xfrm>
              <a:off x="8877945" y="4900047"/>
              <a:ext cx="228600" cy="304801"/>
              <a:chOff x="3276600" y="5257799"/>
              <a:chExt cx="228600" cy="304801"/>
            </a:xfrm>
            <a:solidFill>
              <a:srgbClr val="FF0000"/>
            </a:solidFill>
          </p:grpSpPr>
          <p:cxnSp>
            <p:nvCxnSpPr>
              <p:cNvPr id="828" name="Straight Connector 827"/>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7" name="Isosceles Triangle 826"/>
              <p:cNvSpPr/>
              <p:nvPr/>
            </p:nvSpPr>
            <p:spPr bwMode="auto">
              <a:xfrm rot="16200000">
                <a:off x="3314700" y="5372100"/>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809" name="Group 241"/>
            <p:cNvGrpSpPr/>
            <p:nvPr/>
          </p:nvGrpSpPr>
          <p:grpSpPr>
            <a:xfrm>
              <a:off x="9159498" y="4900047"/>
              <a:ext cx="228600" cy="304801"/>
              <a:chOff x="3276600" y="5257799"/>
              <a:chExt cx="228600" cy="304801"/>
            </a:xfrm>
            <a:solidFill>
              <a:srgbClr val="FF0000"/>
            </a:solidFill>
          </p:grpSpPr>
          <p:cxnSp>
            <p:nvCxnSpPr>
              <p:cNvPr id="826" name="Straight Connector 825"/>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5" name="Isosceles Triangle 824"/>
              <p:cNvSpPr/>
              <p:nvPr/>
            </p:nvSpPr>
            <p:spPr bwMode="auto">
              <a:xfrm rot="16200000">
                <a:off x="3314700" y="5372100"/>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810" name="Group 244"/>
            <p:cNvGrpSpPr/>
            <p:nvPr/>
          </p:nvGrpSpPr>
          <p:grpSpPr>
            <a:xfrm>
              <a:off x="9403596" y="4900047"/>
              <a:ext cx="228600" cy="304801"/>
              <a:chOff x="3276600" y="5257799"/>
              <a:chExt cx="228600" cy="304801"/>
            </a:xfrm>
            <a:solidFill>
              <a:srgbClr val="FF0000"/>
            </a:solidFill>
          </p:grpSpPr>
          <p:cxnSp>
            <p:nvCxnSpPr>
              <p:cNvPr id="824" name="Straight Connector 823"/>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3" name="Isosceles Triangle 822"/>
              <p:cNvSpPr/>
              <p:nvPr/>
            </p:nvSpPr>
            <p:spPr bwMode="auto">
              <a:xfrm rot="16200000">
                <a:off x="3314700" y="5372100"/>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811" name="Group 247"/>
            <p:cNvGrpSpPr/>
            <p:nvPr/>
          </p:nvGrpSpPr>
          <p:grpSpPr>
            <a:xfrm>
              <a:off x="9685149" y="4900047"/>
              <a:ext cx="228600" cy="304801"/>
              <a:chOff x="3276600" y="5257799"/>
              <a:chExt cx="228600" cy="304801"/>
            </a:xfrm>
            <a:solidFill>
              <a:srgbClr val="FF0000"/>
            </a:solidFill>
          </p:grpSpPr>
          <p:cxnSp>
            <p:nvCxnSpPr>
              <p:cNvPr id="822" name="Straight Connector 821"/>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21" name="Isosceles Triangle 820"/>
              <p:cNvSpPr/>
              <p:nvPr/>
            </p:nvSpPr>
            <p:spPr bwMode="auto">
              <a:xfrm rot="16200000">
                <a:off x="3314700" y="5372100"/>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812" name="Group 250"/>
            <p:cNvGrpSpPr/>
            <p:nvPr/>
          </p:nvGrpSpPr>
          <p:grpSpPr>
            <a:xfrm>
              <a:off x="9944745" y="4900047"/>
              <a:ext cx="228600" cy="304801"/>
              <a:chOff x="3276600" y="5257799"/>
              <a:chExt cx="228600" cy="304801"/>
            </a:xfrm>
            <a:solidFill>
              <a:srgbClr val="FF0000"/>
            </a:solidFill>
          </p:grpSpPr>
          <p:cxnSp>
            <p:nvCxnSpPr>
              <p:cNvPr id="820" name="Straight Connector 819"/>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9" name="Isosceles Triangle 818"/>
              <p:cNvSpPr/>
              <p:nvPr/>
            </p:nvSpPr>
            <p:spPr bwMode="auto">
              <a:xfrm rot="16200000">
                <a:off x="3314700" y="5372100"/>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813" name="Group 253"/>
            <p:cNvGrpSpPr/>
            <p:nvPr/>
          </p:nvGrpSpPr>
          <p:grpSpPr>
            <a:xfrm>
              <a:off x="10210800" y="4900047"/>
              <a:ext cx="228600" cy="304801"/>
              <a:chOff x="3276600" y="5257799"/>
              <a:chExt cx="228600" cy="304801"/>
            </a:xfrm>
            <a:solidFill>
              <a:srgbClr val="FF0000"/>
            </a:solidFill>
          </p:grpSpPr>
          <p:cxnSp>
            <p:nvCxnSpPr>
              <p:cNvPr id="818" name="Straight Connector 817"/>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7" name="Isosceles Triangle 816"/>
              <p:cNvSpPr/>
              <p:nvPr/>
            </p:nvSpPr>
            <p:spPr bwMode="auto">
              <a:xfrm rot="16200000">
                <a:off x="3314700" y="5372100"/>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814" name="Group 256"/>
            <p:cNvGrpSpPr/>
            <p:nvPr/>
          </p:nvGrpSpPr>
          <p:grpSpPr>
            <a:xfrm>
              <a:off x="10478145" y="4900047"/>
              <a:ext cx="228600" cy="304801"/>
              <a:chOff x="3276600" y="5257799"/>
              <a:chExt cx="228600" cy="304801"/>
            </a:xfrm>
            <a:solidFill>
              <a:srgbClr val="FF0000"/>
            </a:solidFill>
          </p:grpSpPr>
          <p:cxnSp>
            <p:nvCxnSpPr>
              <p:cNvPr id="816" name="Straight Connector 815"/>
              <p:cNvCxnSpPr/>
              <p:nvPr/>
            </p:nvCxnSpPr>
            <p:spPr>
              <a:xfrm rot="5400000">
                <a:off x="3337302" y="5333999"/>
                <a:ext cx="152400"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5" name="Isosceles Triangle 814"/>
              <p:cNvSpPr/>
              <p:nvPr/>
            </p:nvSpPr>
            <p:spPr bwMode="auto">
              <a:xfrm rot="16200000">
                <a:off x="3314700" y="5372100"/>
                <a:ext cx="152400" cy="228600"/>
              </a:xfrm>
              <a:prstGeom prst="triangle">
                <a:avLst/>
              </a:prstGeom>
              <a:grp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1316"/>
                                        </p:tgtEl>
                                        <p:attrNameLst>
                                          <p:attrName>style.visibility</p:attrName>
                                        </p:attrNameLst>
                                      </p:cBhvr>
                                      <p:to>
                                        <p:strVal val="visible"/>
                                      </p:to>
                                    </p:set>
                                    <p:animEffect transition="in" filter="box(out)">
                                      <p:cBhvr>
                                        <p:cTn id="9" dur="500"/>
                                        <p:tgtEl>
                                          <p:spTgt spid="13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9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5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7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9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pPr>
              <a:defRPr/>
            </a:pPr>
            <a:r>
              <a:rPr lang="pt-BR" sz="3200" dirty="0" smtClean="0">
                <a:sym typeface="Futura" charset="0"/>
              </a:rPr>
              <a:t>Discrete CCD, ADC &amp; </a:t>
            </a:r>
            <a:br>
              <a:rPr lang="pt-BR" sz="3200" dirty="0" smtClean="0">
                <a:sym typeface="Futura" charset="0"/>
              </a:rPr>
            </a:br>
            <a:r>
              <a:rPr lang="pt-BR" sz="3200" dirty="0" smtClean="0">
                <a:sym typeface="Futura" charset="0"/>
              </a:rPr>
              <a:t>readout solution</a:t>
            </a:r>
            <a:endParaRPr lang="en-US" sz="3200" dirty="0">
              <a:sym typeface="Futura" charset="0"/>
            </a:endParaRPr>
          </a:p>
        </p:txBody>
      </p:sp>
      <p:sp>
        <p:nvSpPr>
          <p:cNvPr id="9227" name="Content Placeholder 15"/>
          <p:cNvSpPr>
            <a:spLocks noGrp="1"/>
          </p:cNvSpPr>
          <p:nvPr>
            <p:ph idx="1"/>
          </p:nvPr>
        </p:nvSpPr>
        <p:spPr bwMode="auto">
          <a:xfrm>
            <a:off x="228600" y="1905000"/>
            <a:ext cx="4714875" cy="3321844"/>
          </a:xfrm>
          <a:noFill/>
          <a:ln>
            <a:miter lim="800000"/>
            <a:headEnd/>
            <a:tailEnd/>
          </a:ln>
        </p:spPr>
        <p:txBody>
          <a:bodyPr vert="horz" wrap="square" lIns="64291" tIns="32146" rIns="64291" bIns="32146" numCol="1" anchor="t" anchorCtr="0" compatLnSpc="1">
            <a:prstTxWarp prst="textNoShape">
              <a:avLst/>
            </a:prstTxWarp>
          </a:bodyPr>
          <a:lstStyle/>
          <a:p>
            <a:pPr>
              <a:spcBef>
                <a:spcPts val="1266"/>
              </a:spcBef>
            </a:pPr>
            <a:r>
              <a:rPr lang="pt-BR" sz="2000" dirty="0" smtClean="0"/>
              <a:t>CCDs are intrinsically slow</a:t>
            </a:r>
          </a:p>
          <a:p>
            <a:pPr lvl="1">
              <a:spcBef>
                <a:spcPts val="1266"/>
              </a:spcBef>
            </a:pPr>
            <a:r>
              <a:rPr lang="pt-BR" sz="1800" dirty="0" smtClean="0"/>
              <a:t>Single output CCD</a:t>
            </a:r>
          </a:p>
          <a:p>
            <a:pPr lvl="1">
              <a:spcBef>
                <a:spcPts val="1266"/>
              </a:spcBef>
            </a:pPr>
            <a:r>
              <a:rPr lang="pt-BR" sz="1800" dirty="0" smtClean="0"/>
              <a:t>Column parallel CCD</a:t>
            </a:r>
          </a:p>
          <a:p>
            <a:pPr lvl="1">
              <a:spcBef>
                <a:spcPts val="1266"/>
              </a:spcBef>
            </a:pPr>
            <a:r>
              <a:rPr lang="pt-BR" sz="1800" dirty="0" smtClean="0"/>
              <a:t>Almost column parallel CCD</a:t>
            </a:r>
          </a:p>
          <a:p>
            <a:pPr>
              <a:spcBef>
                <a:spcPts val="1266"/>
              </a:spcBef>
            </a:pPr>
            <a:r>
              <a:rPr lang="pt-BR" sz="2200" dirty="0" smtClean="0"/>
              <a:t>LBNL FCCD</a:t>
            </a:r>
          </a:p>
          <a:p>
            <a:pPr lvl="1">
              <a:spcBef>
                <a:spcPts val="1266"/>
              </a:spcBef>
            </a:pPr>
            <a:r>
              <a:rPr lang="pt-BR" sz="1800" dirty="0" smtClean="0"/>
              <a:t>Multiple outputs (ex.48 per side)</a:t>
            </a:r>
          </a:p>
          <a:p>
            <a:pPr lvl="1">
              <a:spcBef>
                <a:spcPts val="1266"/>
              </a:spcBef>
            </a:pPr>
            <a:r>
              <a:rPr lang="pt-BR" sz="1800" dirty="0" smtClean="0"/>
              <a:t>Faster outputs (ex.1MHz)</a:t>
            </a:r>
          </a:p>
          <a:p>
            <a:pPr lvl="1">
              <a:spcBef>
                <a:spcPts val="1266"/>
              </a:spcBef>
            </a:pPr>
            <a:r>
              <a:rPr lang="pt-BR" sz="1800" dirty="0" smtClean="0"/>
              <a:t>200 fps</a:t>
            </a:r>
          </a:p>
        </p:txBody>
      </p:sp>
      <p:grpSp>
        <p:nvGrpSpPr>
          <p:cNvPr id="474" name="Group 473"/>
          <p:cNvGrpSpPr/>
          <p:nvPr/>
        </p:nvGrpSpPr>
        <p:grpSpPr>
          <a:xfrm>
            <a:off x="5943600" y="2438400"/>
            <a:ext cx="2121714" cy="2918848"/>
            <a:chOff x="5943600" y="2438400"/>
            <a:chExt cx="2121714" cy="2918848"/>
          </a:xfrm>
        </p:grpSpPr>
        <p:cxnSp>
          <p:nvCxnSpPr>
            <p:cNvPr id="469" name="Straight Connector 110"/>
            <p:cNvCxnSpPr>
              <a:cxnSpLocks noChangeShapeType="1"/>
            </p:cNvCxnSpPr>
            <p:nvPr/>
          </p:nvCxnSpPr>
          <p:spPr bwMode="auto">
            <a:xfrm>
              <a:off x="7620000" y="4953000"/>
              <a:ext cx="413185" cy="2231"/>
            </a:xfrm>
            <a:prstGeom prst="line">
              <a:avLst/>
            </a:prstGeom>
            <a:noFill/>
            <a:ln w="25400" algn="ctr">
              <a:solidFill>
                <a:schemeClr val="tx1"/>
              </a:solidFill>
              <a:round/>
              <a:headEnd/>
              <a:tailEnd/>
            </a:ln>
          </p:spPr>
        </p:cxnSp>
        <p:cxnSp>
          <p:nvCxnSpPr>
            <p:cNvPr id="468" name="Straight Connector 110"/>
            <p:cNvCxnSpPr>
              <a:cxnSpLocks noChangeShapeType="1"/>
            </p:cNvCxnSpPr>
            <p:nvPr/>
          </p:nvCxnSpPr>
          <p:spPr bwMode="auto">
            <a:xfrm>
              <a:off x="7054415" y="4953000"/>
              <a:ext cx="413185" cy="2231"/>
            </a:xfrm>
            <a:prstGeom prst="line">
              <a:avLst/>
            </a:prstGeom>
            <a:noFill/>
            <a:ln w="25400" algn="ctr">
              <a:solidFill>
                <a:schemeClr val="tx1"/>
              </a:solidFill>
              <a:round/>
              <a:headEnd/>
              <a:tailEnd/>
            </a:ln>
          </p:spPr>
        </p:cxnSp>
        <p:cxnSp>
          <p:nvCxnSpPr>
            <p:cNvPr id="467" name="Straight Connector 110"/>
            <p:cNvCxnSpPr>
              <a:cxnSpLocks noChangeShapeType="1"/>
            </p:cNvCxnSpPr>
            <p:nvPr/>
          </p:nvCxnSpPr>
          <p:spPr bwMode="auto">
            <a:xfrm>
              <a:off x="6521015" y="4953000"/>
              <a:ext cx="413185" cy="2231"/>
            </a:xfrm>
            <a:prstGeom prst="line">
              <a:avLst/>
            </a:prstGeom>
            <a:noFill/>
            <a:ln w="25400" algn="ctr">
              <a:solidFill>
                <a:schemeClr val="tx1"/>
              </a:solidFill>
              <a:round/>
              <a:headEnd/>
              <a:tailEnd/>
            </a:ln>
          </p:spPr>
        </p:cxnSp>
        <p:cxnSp>
          <p:nvCxnSpPr>
            <p:cNvPr id="465" name="Straight Connector 110"/>
            <p:cNvCxnSpPr>
              <a:cxnSpLocks noChangeShapeType="1"/>
            </p:cNvCxnSpPr>
            <p:nvPr/>
          </p:nvCxnSpPr>
          <p:spPr bwMode="auto">
            <a:xfrm>
              <a:off x="6019800" y="4954341"/>
              <a:ext cx="413185" cy="2231"/>
            </a:xfrm>
            <a:prstGeom prst="line">
              <a:avLst/>
            </a:prstGeom>
            <a:noFill/>
            <a:ln w="25400" algn="ctr">
              <a:solidFill>
                <a:schemeClr val="tx1"/>
              </a:solidFill>
              <a:round/>
              <a:headEnd/>
              <a:tailEnd/>
            </a:ln>
          </p:spPr>
        </p:cxnSp>
        <p:grpSp>
          <p:nvGrpSpPr>
            <p:cNvPr id="13" name="Group 262"/>
            <p:cNvGrpSpPr/>
            <p:nvPr/>
          </p:nvGrpSpPr>
          <p:grpSpPr>
            <a:xfrm>
              <a:off x="5943600" y="2438400"/>
              <a:ext cx="2121714" cy="2918848"/>
              <a:chOff x="3337302" y="2514600"/>
              <a:chExt cx="2121714" cy="2918848"/>
            </a:xfrm>
          </p:grpSpPr>
          <p:cxnSp>
            <p:nvCxnSpPr>
              <p:cNvPr id="264" name="Straight Connector 123"/>
              <p:cNvCxnSpPr>
                <a:cxnSpLocks noChangeShapeType="1"/>
                <a:stCxn id="312" idx="2"/>
              </p:cNvCxnSpPr>
              <p:nvPr/>
            </p:nvCxnSpPr>
            <p:spPr bwMode="auto">
              <a:xfrm rot="16200000" flipH="1">
                <a:off x="2860490" y="4416639"/>
                <a:ext cx="1232269" cy="1"/>
              </a:xfrm>
              <a:prstGeom prst="line">
                <a:avLst/>
              </a:prstGeom>
              <a:noFill/>
              <a:ln w="25400" algn="ctr">
                <a:solidFill>
                  <a:schemeClr val="tx1"/>
                </a:solidFill>
                <a:round/>
                <a:headEnd/>
                <a:tailEnd/>
              </a:ln>
            </p:spPr>
          </p:cxnSp>
          <p:cxnSp>
            <p:nvCxnSpPr>
              <p:cNvPr id="265" name="Straight Connector 124"/>
              <p:cNvCxnSpPr>
                <a:cxnSpLocks noChangeShapeType="1"/>
                <a:stCxn id="313" idx="2"/>
              </p:cNvCxnSpPr>
              <p:nvPr/>
            </p:nvCxnSpPr>
            <p:spPr bwMode="auto">
              <a:xfrm rot="16200000" flipH="1">
                <a:off x="3135064" y="4409956"/>
                <a:ext cx="1231709" cy="12808"/>
              </a:xfrm>
              <a:prstGeom prst="line">
                <a:avLst/>
              </a:prstGeom>
              <a:noFill/>
              <a:ln w="25400" algn="ctr">
                <a:solidFill>
                  <a:schemeClr val="tx1"/>
                </a:solidFill>
                <a:round/>
                <a:headEnd/>
                <a:tailEnd/>
              </a:ln>
            </p:spPr>
          </p:cxnSp>
          <p:cxnSp>
            <p:nvCxnSpPr>
              <p:cNvPr id="266" name="Straight Connector 125"/>
              <p:cNvCxnSpPr>
                <a:cxnSpLocks noChangeShapeType="1"/>
                <a:stCxn id="314" idx="2"/>
              </p:cNvCxnSpPr>
              <p:nvPr/>
            </p:nvCxnSpPr>
            <p:spPr bwMode="auto">
              <a:xfrm rot="16200000" flipH="1">
                <a:off x="3396550" y="4416360"/>
                <a:ext cx="1231710" cy="1"/>
              </a:xfrm>
              <a:prstGeom prst="line">
                <a:avLst/>
              </a:prstGeom>
              <a:noFill/>
              <a:ln w="25400" algn="ctr">
                <a:solidFill>
                  <a:schemeClr val="tx1"/>
                </a:solidFill>
                <a:round/>
                <a:headEnd/>
                <a:tailEnd/>
              </a:ln>
            </p:spPr>
          </p:cxnSp>
          <p:cxnSp>
            <p:nvCxnSpPr>
              <p:cNvPr id="267" name="Straight Connector 126"/>
              <p:cNvCxnSpPr>
                <a:cxnSpLocks noChangeShapeType="1"/>
                <a:stCxn id="315" idx="2"/>
              </p:cNvCxnSpPr>
              <p:nvPr/>
            </p:nvCxnSpPr>
            <p:spPr bwMode="auto">
              <a:xfrm rot="16200000" flipH="1">
                <a:off x="3664999" y="4415802"/>
                <a:ext cx="1231710" cy="1118"/>
              </a:xfrm>
              <a:prstGeom prst="line">
                <a:avLst/>
              </a:prstGeom>
              <a:noFill/>
              <a:ln w="25400" algn="ctr">
                <a:solidFill>
                  <a:schemeClr val="tx1"/>
                </a:solidFill>
                <a:round/>
                <a:headEnd/>
                <a:tailEnd/>
              </a:ln>
            </p:spPr>
          </p:cxnSp>
          <p:cxnSp>
            <p:nvCxnSpPr>
              <p:cNvPr id="268" name="Straight Connector 127"/>
              <p:cNvCxnSpPr>
                <a:cxnSpLocks noChangeShapeType="1"/>
                <a:stCxn id="316" idx="2"/>
              </p:cNvCxnSpPr>
              <p:nvPr/>
            </p:nvCxnSpPr>
            <p:spPr bwMode="auto">
              <a:xfrm rot="5400000">
                <a:off x="3931495" y="4416083"/>
                <a:ext cx="1232269" cy="1115"/>
              </a:xfrm>
              <a:prstGeom prst="line">
                <a:avLst/>
              </a:prstGeom>
              <a:noFill/>
              <a:ln w="25400" algn="ctr">
                <a:solidFill>
                  <a:schemeClr val="tx1"/>
                </a:solidFill>
                <a:round/>
                <a:headEnd/>
                <a:tailEnd/>
              </a:ln>
            </p:spPr>
          </p:cxnSp>
          <p:cxnSp>
            <p:nvCxnSpPr>
              <p:cNvPr id="269" name="Straight Connector 128"/>
              <p:cNvCxnSpPr>
                <a:cxnSpLocks noChangeShapeType="1"/>
                <a:stCxn id="317" idx="2"/>
              </p:cNvCxnSpPr>
              <p:nvPr/>
            </p:nvCxnSpPr>
            <p:spPr bwMode="auto">
              <a:xfrm rot="16200000" flipH="1">
                <a:off x="4206067" y="4410516"/>
                <a:ext cx="1231710" cy="11690"/>
              </a:xfrm>
              <a:prstGeom prst="line">
                <a:avLst/>
              </a:prstGeom>
              <a:noFill/>
              <a:ln w="25400" algn="ctr">
                <a:solidFill>
                  <a:schemeClr val="tx1"/>
                </a:solidFill>
                <a:round/>
                <a:headEnd/>
                <a:tailEnd/>
              </a:ln>
            </p:spPr>
          </p:cxnSp>
          <p:cxnSp>
            <p:nvCxnSpPr>
              <p:cNvPr id="270" name="Straight Connector 129"/>
              <p:cNvCxnSpPr>
                <a:cxnSpLocks noChangeShapeType="1"/>
                <a:stCxn id="318" idx="2"/>
              </p:cNvCxnSpPr>
              <p:nvPr/>
            </p:nvCxnSpPr>
            <p:spPr bwMode="auto">
              <a:xfrm rot="5400000">
                <a:off x="4467556" y="4415803"/>
                <a:ext cx="1231709" cy="1114"/>
              </a:xfrm>
              <a:prstGeom prst="line">
                <a:avLst/>
              </a:prstGeom>
              <a:noFill/>
              <a:ln w="25400" algn="ctr">
                <a:solidFill>
                  <a:schemeClr val="tx1"/>
                </a:solidFill>
                <a:round/>
                <a:headEnd/>
                <a:tailEnd/>
              </a:ln>
            </p:spPr>
          </p:cxnSp>
          <p:cxnSp>
            <p:nvCxnSpPr>
              <p:cNvPr id="271" name="Straight Connector 130"/>
              <p:cNvCxnSpPr>
                <a:cxnSpLocks noChangeShapeType="1"/>
                <a:stCxn id="319" idx="2"/>
              </p:cNvCxnSpPr>
              <p:nvPr/>
            </p:nvCxnSpPr>
            <p:spPr bwMode="auto">
              <a:xfrm rot="16200000" flipH="1">
                <a:off x="4736003" y="4416360"/>
                <a:ext cx="1231710" cy="1"/>
              </a:xfrm>
              <a:prstGeom prst="line">
                <a:avLst/>
              </a:prstGeom>
              <a:noFill/>
              <a:ln w="25400" algn="ctr">
                <a:solidFill>
                  <a:schemeClr val="tx1"/>
                </a:solidFill>
                <a:round/>
                <a:headEnd/>
                <a:tailEnd/>
              </a:ln>
            </p:spPr>
          </p:cxnSp>
          <p:cxnSp>
            <p:nvCxnSpPr>
              <p:cNvPr id="272" name="Straight Connector 115"/>
              <p:cNvCxnSpPr>
                <a:cxnSpLocks noChangeShapeType="1"/>
              </p:cNvCxnSpPr>
              <p:nvPr/>
            </p:nvCxnSpPr>
            <p:spPr bwMode="auto">
              <a:xfrm rot="5400000">
                <a:off x="2913509" y="3130795"/>
                <a:ext cx="1125115" cy="1117"/>
              </a:xfrm>
              <a:prstGeom prst="line">
                <a:avLst/>
              </a:prstGeom>
              <a:noFill/>
              <a:ln w="25400" algn="ctr">
                <a:solidFill>
                  <a:schemeClr val="tx1"/>
                </a:solidFill>
                <a:round/>
                <a:headEnd/>
                <a:tailEnd/>
              </a:ln>
            </p:spPr>
          </p:cxnSp>
          <p:cxnSp>
            <p:nvCxnSpPr>
              <p:cNvPr id="273" name="Straight Connector 116"/>
              <p:cNvCxnSpPr>
                <a:cxnSpLocks noChangeShapeType="1"/>
              </p:cNvCxnSpPr>
              <p:nvPr/>
            </p:nvCxnSpPr>
            <p:spPr bwMode="auto">
              <a:xfrm rot="5400000">
                <a:off x="3194206" y="3130236"/>
                <a:ext cx="1125115" cy="1117"/>
              </a:xfrm>
              <a:prstGeom prst="line">
                <a:avLst/>
              </a:prstGeom>
              <a:noFill/>
              <a:ln w="25400" algn="ctr">
                <a:solidFill>
                  <a:schemeClr val="tx1"/>
                </a:solidFill>
                <a:round/>
                <a:headEnd/>
                <a:tailEnd/>
              </a:ln>
            </p:spPr>
          </p:cxnSp>
          <p:cxnSp>
            <p:nvCxnSpPr>
              <p:cNvPr id="274" name="Straight Connector 117"/>
              <p:cNvCxnSpPr>
                <a:cxnSpLocks noChangeShapeType="1"/>
              </p:cNvCxnSpPr>
              <p:nvPr/>
            </p:nvCxnSpPr>
            <p:spPr bwMode="auto">
              <a:xfrm rot="5400000">
                <a:off x="3449291" y="3130236"/>
                <a:ext cx="1125115" cy="1117"/>
              </a:xfrm>
              <a:prstGeom prst="line">
                <a:avLst/>
              </a:prstGeom>
              <a:noFill/>
              <a:ln w="25400" algn="ctr">
                <a:solidFill>
                  <a:schemeClr val="tx1"/>
                </a:solidFill>
                <a:round/>
                <a:headEnd/>
                <a:tailEnd/>
              </a:ln>
            </p:spPr>
          </p:cxnSp>
          <p:cxnSp>
            <p:nvCxnSpPr>
              <p:cNvPr id="275" name="Straight Connector 118"/>
              <p:cNvCxnSpPr>
                <a:cxnSpLocks noChangeShapeType="1"/>
              </p:cNvCxnSpPr>
              <p:nvPr/>
            </p:nvCxnSpPr>
            <p:spPr bwMode="auto">
              <a:xfrm rot="5400000">
                <a:off x="3718298" y="3130236"/>
                <a:ext cx="1125115" cy="1117"/>
              </a:xfrm>
              <a:prstGeom prst="line">
                <a:avLst/>
              </a:prstGeom>
              <a:noFill/>
              <a:ln w="25400" algn="ctr">
                <a:solidFill>
                  <a:schemeClr val="tx1"/>
                </a:solidFill>
                <a:round/>
                <a:headEnd/>
                <a:tailEnd/>
              </a:ln>
            </p:spPr>
          </p:cxnSp>
          <p:cxnSp>
            <p:nvCxnSpPr>
              <p:cNvPr id="276" name="Straight Connector 119"/>
              <p:cNvCxnSpPr>
                <a:cxnSpLocks noChangeShapeType="1"/>
              </p:cNvCxnSpPr>
              <p:nvPr/>
            </p:nvCxnSpPr>
            <p:spPr bwMode="auto">
              <a:xfrm rot="5400000">
                <a:off x="3983956" y="3130795"/>
                <a:ext cx="1125115" cy="1117"/>
              </a:xfrm>
              <a:prstGeom prst="line">
                <a:avLst/>
              </a:prstGeom>
              <a:noFill/>
              <a:ln w="25400" algn="ctr">
                <a:solidFill>
                  <a:schemeClr val="tx1"/>
                </a:solidFill>
                <a:round/>
                <a:headEnd/>
                <a:tailEnd/>
              </a:ln>
            </p:spPr>
          </p:cxnSp>
          <p:cxnSp>
            <p:nvCxnSpPr>
              <p:cNvPr id="277" name="Straight Connector 120"/>
              <p:cNvCxnSpPr>
                <a:cxnSpLocks noChangeShapeType="1"/>
              </p:cNvCxnSpPr>
              <p:nvPr/>
            </p:nvCxnSpPr>
            <p:spPr bwMode="auto">
              <a:xfrm rot="5400000">
                <a:off x="4264652" y="3130236"/>
                <a:ext cx="1125115" cy="1117"/>
              </a:xfrm>
              <a:prstGeom prst="line">
                <a:avLst/>
              </a:prstGeom>
              <a:noFill/>
              <a:ln w="25400" algn="ctr">
                <a:solidFill>
                  <a:schemeClr val="tx1"/>
                </a:solidFill>
                <a:round/>
                <a:headEnd/>
                <a:tailEnd/>
              </a:ln>
            </p:spPr>
          </p:cxnSp>
          <p:cxnSp>
            <p:nvCxnSpPr>
              <p:cNvPr id="278" name="Straight Connector 121"/>
              <p:cNvCxnSpPr>
                <a:cxnSpLocks noChangeShapeType="1"/>
              </p:cNvCxnSpPr>
              <p:nvPr/>
            </p:nvCxnSpPr>
            <p:spPr bwMode="auto">
              <a:xfrm rot="5400000">
                <a:off x="4519737" y="3130236"/>
                <a:ext cx="1125115" cy="1117"/>
              </a:xfrm>
              <a:prstGeom prst="line">
                <a:avLst/>
              </a:prstGeom>
              <a:noFill/>
              <a:ln w="25400" algn="ctr">
                <a:solidFill>
                  <a:schemeClr val="tx1"/>
                </a:solidFill>
                <a:round/>
                <a:headEnd/>
                <a:tailEnd/>
              </a:ln>
            </p:spPr>
          </p:cxnSp>
          <p:cxnSp>
            <p:nvCxnSpPr>
              <p:cNvPr id="279" name="Straight Connector 122"/>
              <p:cNvCxnSpPr>
                <a:cxnSpLocks noChangeShapeType="1"/>
              </p:cNvCxnSpPr>
              <p:nvPr/>
            </p:nvCxnSpPr>
            <p:spPr bwMode="auto">
              <a:xfrm rot="5400000">
                <a:off x="4788744" y="3130236"/>
                <a:ext cx="1125115" cy="1117"/>
              </a:xfrm>
              <a:prstGeom prst="line">
                <a:avLst/>
              </a:prstGeom>
              <a:noFill/>
              <a:ln w="25400" algn="ctr">
                <a:solidFill>
                  <a:schemeClr val="tx1"/>
                </a:solidFill>
                <a:round/>
                <a:headEnd/>
                <a:tailEnd/>
              </a:ln>
            </p:spPr>
          </p:cxnSp>
          <p:sp>
            <p:nvSpPr>
              <p:cNvPr id="280" name="Rectangle 279"/>
              <p:cNvSpPr/>
              <p:nvPr/>
            </p:nvSpPr>
            <p:spPr bwMode="auto">
              <a:xfrm>
                <a:off x="3369469"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81" name="Rectangle 280"/>
              <p:cNvSpPr/>
              <p:nvPr/>
            </p:nvSpPr>
            <p:spPr bwMode="auto">
              <a:xfrm>
                <a:off x="3637359"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82" name="Rectangle 281"/>
              <p:cNvSpPr/>
              <p:nvPr/>
            </p:nvSpPr>
            <p:spPr bwMode="auto">
              <a:xfrm>
                <a:off x="3905250"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83" name="Rectangle 282"/>
              <p:cNvSpPr/>
              <p:nvPr/>
            </p:nvSpPr>
            <p:spPr bwMode="auto">
              <a:xfrm>
                <a:off x="4173141"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84" name="Rectangle 283"/>
              <p:cNvSpPr/>
              <p:nvPr/>
            </p:nvSpPr>
            <p:spPr bwMode="auto">
              <a:xfrm>
                <a:off x="4441031"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85" name="Rectangle 284"/>
              <p:cNvSpPr/>
              <p:nvPr/>
            </p:nvSpPr>
            <p:spPr bwMode="auto">
              <a:xfrm>
                <a:off x="4708922"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86" name="Rectangle 285"/>
              <p:cNvSpPr/>
              <p:nvPr/>
            </p:nvSpPr>
            <p:spPr bwMode="auto">
              <a:xfrm>
                <a:off x="4976813"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87" name="Rectangle 286"/>
              <p:cNvSpPr/>
              <p:nvPr/>
            </p:nvSpPr>
            <p:spPr bwMode="auto">
              <a:xfrm>
                <a:off x="5244703" y="2514600"/>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88" name="Rectangle 27"/>
              <p:cNvSpPr>
                <a:spLocks noChangeArrowheads="1"/>
              </p:cNvSpPr>
              <p:nvPr/>
            </p:nvSpPr>
            <p:spPr bwMode="auto">
              <a:xfrm>
                <a:off x="3369469" y="2782545"/>
                <a:ext cx="214313" cy="214308"/>
              </a:xfrm>
              <a:prstGeom prst="rect">
                <a:avLst/>
              </a:prstGeom>
              <a:solidFill>
                <a:srgbClr val="FFFF00"/>
              </a:solidFill>
              <a:ln w="25400" algn="ctr">
                <a:noFill/>
                <a:round/>
                <a:headEnd/>
                <a:tailEnd/>
              </a:ln>
            </p:spPr>
            <p:txBody>
              <a:bodyPr/>
              <a:lstStyle/>
              <a:p>
                <a:endParaRPr lang="en-US"/>
              </a:p>
            </p:txBody>
          </p:sp>
          <p:sp>
            <p:nvSpPr>
              <p:cNvPr id="289" name="Rectangle 28"/>
              <p:cNvSpPr>
                <a:spLocks noChangeArrowheads="1"/>
              </p:cNvSpPr>
              <p:nvPr/>
            </p:nvSpPr>
            <p:spPr bwMode="auto">
              <a:xfrm>
                <a:off x="3637359" y="2782545"/>
                <a:ext cx="214313" cy="214308"/>
              </a:xfrm>
              <a:prstGeom prst="rect">
                <a:avLst/>
              </a:prstGeom>
              <a:solidFill>
                <a:srgbClr val="FFFF00"/>
              </a:solidFill>
              <a:ln w="25400" algn="ctr">
                <a:noFill/>
                <a:round/>
                <a:headEnd/>
                <a:tailEnd/>
              </a:ln>
            </p:spPr>
            <p:txBody>
              <a:bodyPr/>
              <a:lstStyle/>
              <a:p>
                <a:endParaRPr lang="en-US"/>
              </a:p>
            </p:txBody>
          </p:sp>
          <p:sp>
            <p:nvSpPr>
              <p:cNvPr id="290" name="Rectangle 29"/>
              <p:cNvSpPr>
                <a:spLocks noChangeArrowheads="1"/>
              </p:cNvSpPr>
              <p:nvPr/>
            </p:nvSpPr>
            <p:spPr bwMode="auto">
              <a:xfrm>
                <a:off x="3905250" y="2782545"/>
                <a:ext cx="214313" cy="214308"/>
              </a:xfrm>
              <a:prstGeom prst="rect">
                <a:avLst/>
              </a:prstGeom>
              <a:solidFill>
                <a:srgbClr val="FFFF00"/>
              </a:solidFill>
              <a:ln w="25400" algn="ctr">
                <a:noFill/>
                <a:round/>
                <a:headEnd/>
                <a:tailEnd/>
              </a:ln>
            </p:spPr>
            <p:txBody>
              <a:bodyPr/>
              <a:lstStyle/>
              <a:p>
                <a:endParaRPr lang="en-US"/>
              </a:p>
            </p:txBody>
          </p:sp>
          <p:sp>
            <p:nvSpPr>
              <p:cNvPr id="291" name="Rectangle 30"/>
              <p:cNvSpPr>
                <a:spLocks noChangeArrowheads="1"/>
              </p:cNvSpPr>
              <p:nvPr/>
            </p:nvSpPr>
            <p:spPr bwMode="auto">
              <a:xfrm>
                <a:off x="4173141" y="2782545"/>
                <a:ext cx="214313" cy="214308"/>
              </a:xfrm>
              <a:prstGeom prst="rect">
                <a:avLst/>
              </a:prstGeom>
              <a:solidFill>
                <a:srgbClr val="FFFF00"/>
              </a:solidFill>
              <a:ln w="25400" algn="ctr">
                <a:noFill/>
                <a:round/>
                <a:headEnd/>
                <a:tailEnd/>
              </a:ln>
            </p:spPr>
            <p:txBody>
              <a:bodyPr/>
              <a:lstStyle/>
              <a:p>
                <a:endParaRPr lang="en-US"/>
              </a:p>
            </p:txBody>
          </p:sp>
          <p:sp>
            <p:nvSpPr>
              <p:cNvPr id="292" name="Rectangle 31"/>
              <p:cNvSpPr>
                <a:spLocks noChangeArrowheads="1"/>
              </p:cNvSpPr>
              <p:nvPr/>
            </p:nvSpPr>
            <p:spPr bwMode="auto">
              <a:xfrm>
                <a:off x="4441031" y="2782545"/>
                <a:ext cx="214313" cy="214308"/>
              </a:xfrm>
              <a:prstGeom prst="rect">
                <a:avLst/>
              </a:prstGeom>
              <a:solidFill>
                <a:srgbClr val="FFFF00"/>
              </a:solidFill>
              <a:ln w="25400" algn="ctr">
                <a:noFill/>
                <a:round/>
                <a:headEnd/>
                <a:tailEnd/>
              </a:ln>
            </p:spPr>
            <p:txBody>
              <a:bodyPr/>
              <a:lstStyle/>
              <a:p>
                <a:endParaRPr lang="en-US"/>
              </a:p>
            </p:txBody>
          </p:sp>
          <p:sp>
            <p:nvSpPr>
              <p:cNvPr id="293" name="Rectangle 32"/>
              <p:cNvSpPr>
                <a:spLocks noChangeArrowheads="1"/>
              </p:cNvSpPr>
              <p:nvPr/>
            </p:nvSpPr>
            <p:spPr bwMode="auto">
              <a:xfrm>
                <a:off x="4708922" y="2782545"/>
                <a:ext cx="214313" cy="214308"/>
              </a:xfrm>
              <a:prstGeom prst="rect">
                <a:avLst/>
              </a:prstGeom>
              <a:solidFill>
                <a:srgbClr val="FFFF00"/>
              </a:solidFill>
              <a:ln w="25400" algn="ctr">
                <a:noFill/>
                <a:round/>
                <a:headEnd/>
                <a:tailEnd/>
              </a:ln>
            </p:spPr>
            <p:txBody>
              <a:bodyPr/>
              <a:lstStyle/>
              <a:p>
                <a:endParaRPr lang="en-US"/>
              </a:p>
            </p:txBody>
          </p:sp>
          <p:sp>
            <p:nvSpPr>
              <p:cNvPr id="294" name="Rectangle 33"/>
              <p:cNvSpPr>
                <a:spLocks noChangeArrowheads="1"/>
              </p:cNvSpPr>
              <p:nvPr/>
            </p:nvSpPr>
            <p:spPr bwMode="auto">
              <a:xfrm>
                <a:off x="4976813" y="2782545"/>
                <a:ext cx="214313" cy="214308"/>
              </a:xfrm>
              <a:prstGeom prst="rect">
                <a:avLst/>
              </a:prstGeom>
              <a:solidFill>
                <a:srgbClr val="FFFF00"/>
              </a:solidFill>
              <a:ln w="25400" algn="ctr">
                <a:noFill/>
                <a:round/>
                <a:headEnd/>
                <a:tailEnd/>
              </a:ln>
            </p:spPr>
            <p:txBody>
              <a:bodyPr/>
              <a:lstStyle/>
              <a:p>
                <a:endParaRPr lang="en-US"/>
              </a:p>
            </p:txBody>
          </p:sp>
          <p:sp>
            <p:nvSpPr>
              <p:cNvPr id="295" name="Rectangle 34"/>
              <p:cNvSpPr>
                <a:spLocks noChangeArrowheads="1"/>
              </p:cNvSpPr>
              <p:nvPr/>
            </p:nvSpPr>
            <p:spPr bwMode="auto">
              <a:xfrm>
                <a:off x="5244703" y="2782545"/>
                <a:ext cx="214313" cy="214308"/>
              </a:xfrm>
              <a:prstGeom prst="rect">
                <a:avLst/>
              </a:prstGeom>
              <a:solidFill>
                <a:srgbClr val="FFFF00"/>
              </a:solidFill>
              <a:ln w="25400" algn="ctr">
                <a:noFill/>
                <a:round/>
                <a:headEnd/>
                <a:tailEnd/>
              </a:ln>
            </p:spPr>
            <p:txBody>
              <a:bodyPr/>
              <a:lstStyle/>
              <a:p>
                <a:endParaRPr lang="en-US"/>
              </a:p>
            </p:txBody>
          </p:sp>
          <p:sp>
            <p:nvSpPr>
              <p:cNvPr id="296" name="Rectangle 35"/>
              <p:cNvSpPr>
                <a:spLocks noChangeArrowheads="1"/>
              </p:cNvSpPr>
              <p:nvPr/>
            </p:nvSpPr>
            <p:spPr bwMode="auto">
              <a:xfrm>
                <a:off x="3369469" y="3050429"/>
                <a:ext cx="214313" cy="214308"/>
              </a:xfrm>
              <a:prstGeom prst="rect">
                <a:avLst/>
              </a:prstGeom>
              <a:solidFill>
                <a:srgbClr val="FFFF00"/>
              </a:solidFill>
              <a:ln w="25400" algn="ctr">
                <a:noFill/>
                <a:round/>
                <a:headEnd/>
                <a:tailEnd/>
              </a:ln>
            </p:spPr>
            <p:txBody>
              <a:bodyPr/>
              <a:lstStyle/>
              <a:p>
                <a:endParaRPr lang="en-US"/>
              </a:p>
            </p:txBody>
          </p:sp>
          <p:sp>
            <p:nvSpPr>
              <p:cNvPr id="297" name="Rectangle 36"/>
              <p:cNvSpPr>
                <a:spLocks noChangeArrowheads="1"/>
              </p:cNvSpPr>
              <p:nvPr/>
            </p:nvSpPr>
            <p:spPr bwMode="auto">
              <a:xfrm>
                <a:off x="3637359" y="3050429"/>
                <a:ext cx="214313" cy="214308"/>
              </a:xfrm>
              <a:prstGeom prst="rect">
                <a:avLst/>
              </a:prstGeom>
              <a:solidFill>
                <a:srgbClr val="FFFF00"/>
              </a:solidFill>
              <a:ln w="25400" algn="ctr">
                <a:noFill/>
                <a:round/>
                <a:headEnd/>
                <a:tailEnd/>
              </a:ln>
            </p:spPr>
            <p:txBody>
              <a:bodyPr/>
              <a:lstStyle/>
              <a:p>
                <a:endParaRPr lang="en-US"/>
              </a:p>
            </p:txBody>
          </p:sp>
          <p:sp>
            <p:nvSpPr>
              <p:cNvPr id="298" name="Rectangle 37"/>
              <p:cNvSpPr>
                <a:spLocks noChangeArrowheads="1"/>
              </p:cNvSpPr>
              <p:nvPr/>
            </p:nvSpPr>
            <p:spPr bwMode="auto">
              <a:xfrm>
                <a:off x="3905250" y="3050429"/>
                <a:ext cx="214313" cy="214308"/>
              </a:xfrm>
              <a:prstGeom prst="rect">
                <a:avLst/>
              </a:prstGeom>
              <a:solidFill>
                <a:srgbClr val="FFFF00"/>
              </a:solidFill>
              <a:ln w="25400" algn="ctr">
                <a:noFill/>
                <a:round/>
                <a:headEnd/>
                <a:tailEnd/>
              </a:ln>
            </p:spPr>
            <p:txBody>
              <a:bodyPr/>
              <a:lstStyle/>
              <a:p>
                <a:endParaRPr lang="en-US"/>
              </a:p>
            </p:txBody>
          </p:sp>
          <p:sp>
            <p:nvSpPr>
              <p:cNvPr id="299" name="Rectangle 38"/>
              <p:cNvSpPr>
                <a:spLocks noChangeArrowheads="1"/>
              </p:cNvSpPr>
              <p:nvPr/>
            </p:nvSpPr>
            <p:spPr bwMode="auto">
              <a:xfrm>
                <a:off x="4173141" y="3050429"/>
                <a:ext cx="214313" cy="214308"/>
              </a:xfrm>
              <a:prstGeom prst="rect">
                <a:avLst/>
              </a:prstGeom>
              <a:solidFill>
                <a:srgbClr val="FFFF00"/>
              </a:solidFill>
              <a:ln w="25400" algn="ctr">
                <a:noFill/>
                <a:round/>
                <a:headEnd/>
                <a:tailEnd/>
              </a:ln>
            </p:spPr>
            <p:txBody>
              <a:bodyPr/>
              <a:lstStyle/>
              <a:p>
                <a:endParaRPr lang="en-US"/>
              </a:p>
            </p:txBody>
          </p:sp>
          <p:sp>
            <p:nvSpPr>
              <p:cNvPr id="300" name="Rectangle 39"/>
              <p:cNvSpPr>
                <a:spLocks noChangeArrowheads="1"/>
              </p:cNvSpPr>
              <p:nvPr/>
            </p:nvSpPr>
            <p:spPr bwMode="auto">
              <a:xfrm>
                <a:off x="4441031" y="3050429"/>
                <a:ext cx="214313" cy="214308"/>
              </a:xfrm>
              <a:prstGeom prst="rect">
                <a:avLst/>
              </a:prstGeom>
              <a:solidFill>
                <a:srgbClr val="FFFF00"/>
              </a:solidFill>
              <a:ln w="25400" algn="ctr">
                <a:noFill/>
                <a:round/>
                <a:headEnd/>
                <a:tailEnd/>
              </a:ln>
            </p:spPr>
            <p:txBody>
              <a:bodyPr/>
              <a:lstStyle/>
              <a:p>
                <a:endParaRPr lang="en-US"/>
              </a:p>
            </p:txBody>
          </p:sp>
          <p:sp>
            <p:nvSpPr>
              <p:cNvPr id="301" name="Rectangle 40"/>
              <p:cNvSpPr>
                <a:spLocks noChangeArrowheads="1"/>
              </p:cNvSpPr>
              <p:nvPr/>
            </p:nvSpPr>
            <p:spPr bwMode="auto">
              <a:xfrm>
                <a:off x="4708922" y="3050429"/>
                <a:ext cx="214313" cy="214308"/>
              </a:xfrm>
              <a:prstGeom prst="rect">
                <a:avLst/>
              </a:prstGeom>
              <a:solidFill>
                <a:srgbClr val="FFFF00"/>
              </a:solidFill>
              <a:ln w="25400" algn="ctr">
                <a:noFill/>
                <a:round/>
                <a:headEnd/>
                <a:tailEnd/>
              </a:ln>
            </p:spPr>
            <p:txBody>
              <a:bodyPr/>
              <a:lstStyle/>
              <a:p>
                <a:endParaRPr lang="en-US"/>
              </a:p>
            </p:txBody>
          </p:sp>
          <p:sp>
            <p:nvSpPr>
              <p:cNvPr id="302" name="Rectangle 41"/>
              <p:cNvSpPr>
                <a:spLocks noChangeArrowheads="1"/>
              </p:cNvSpPr>
              <p:nvPr/>
            </p:nvSpPr>
            <p:spPr bwMode="auto">
              <a:xfrm>
                <a:off x="4976813" y="3050429"/>
                <a:ext cx="214313" cy="214308"/>
              </a:xfrm>
              <a:prstGeom prst="rect">
                <a:avLst/>
              </a:prstGeom>
              <a:solidFill>
                <a:srgbClr val="FFFF00"/>
              </a:solidFill>
              <a:ln w="25400" algn="ctr">
                <a:noFill/>
                <a:round/>
                <a:headEnd/>
                <a:tailEnd/>
              </a:ln>
            </p:spPr>
            <p:txBody>
              <a:bodyPr/>
              <a:lstStyle/>
              <a:p>
                <a:endParaRPr lang="en-US"/>
              </a:p>
            </p:txBody>
          </p:sp>
          <p:sp>
            <p:nvSpPr>
              <p:cNvPr id="303" name="Rectangle 42"/>
              <p:cNvSpPr>
                <a:spLocks noChangeArrowheads="1"/>
              </p:cNvSpPr>
              <p:nvPr/>
            </p:nvSpPr>
            <p:spPr bwMode="auto">
              <a:xfrm>
                <a:off x="5244703" y="3050429"/>
                <a:ext cx="214313" cy="214308"/>
              </a:xfrm>
              <a:prstGeom prst="rect">
                <a:avLst/>
              </a:prstGeom>
              <a:solidFill>
                <a:srgbClr val="FFFF00"/>
              </a:solidFill>
              <a:ln w="25400" algn="ctr">
                <a:noFill/>
                <a:round/>
                <a:headEnd/>
                <a:tailEnd/>
              </a:ln>
            </p:spPr>
            <p:txBody>
              <a:bodyPr/>
              <a:lstStyle/>
              <a:p>
                <a:endParaRPr lang="en-US"/>
              </a:p>
            </p:txBody>
          </p:sp>
          <p:sp>
            <p:nvSpPr>
              <p:cNvPr id="304" name="Rectangle 43"/>
              <p:cNvSpPr>
                <a:spLocks noChangeArrowheads="1"/>
              </p:cNvSpPr>
              <p:nvPr/>
            </p:nvSpPr>
            <p:spPr bwMode="auto">
              <a:xfrm>
                <a:off x="3369469" y="3318314"/>
                <a:ext cx="214313" cy="214308"/>
              </a:xfrm>
              <a:prstGeom prst="rect">
                <a:avLst/>
              </a:prstGeom>
              <a:solidFill>
                <a:srgbClr val="FFFF00"/>
              </a:solidFill>
              <a:ln w="25400" algn="ctr">
                <a:noFill/>
                <a:round/>
                <a:headEnd/>
                <a:tailEnd/>
              </a:ln>
            </p:spPr>
            <p:txBody>
              <a:bodyPr/>
              <a:lstStyle/>
              <a:p>
                <a:endParaRPr lang="en-US"/>
              </a:p>
            </p:txBody>
          </p:sp>
          <p:sp>
            <p:nvSpPr>
              <p:cNvPr id="305" name="Rectangle 44"/>
              <p:cNvSpPr>
                <a:spLocks noChangeArrowheads="1"/>
              </p:cNvSpPr>
              <p:nvPr/>
            </p:nvSpPr>
            <p:spPr bwMode="auto">
              <a:xfrm>
                <a:off x="3637359" y="3318314"/>
                <a:ext cx="214313" cy="214308"/>
              </a:xfrm>
              <a:prstGeom prst="rect">
                <a:avLst/>
              </a:prstGeom>
              <a:solidFill>
                <a:srgbClr val="FFFF00"/>
              </a:solidFill>
              <a:ln w="25400" algn="ctr">
                <a:noFill/>
                <a:round/>
                <a:headEnd/>
                <a:tailEnd/>
              </a:ln>
            </p:spPr>
            <p:txBody>
              <a:bodyPr/>
              <a:lstStyle/>
              <a:p>
                <a:endParaRPr lang="en-US"/>
              </a:p>
            </p:txBody>
          </p:sp>
          <p:sp>
            <p:nvSpPr>
              <p:cNvPr id="306" name="Rectangle 45"/>
              <p:cNvSpPr>
                <a:spLocks noChangeArrowheads="1"/>
              </p:cNvSpPr>
              <p:nvPr/>
            </p:nvSpPr>
            <p:spPr bwMode="auto">
              <a:xfrm>
                <a:off x="3905250" y="3318314"/>
                <a:ext cx="214313" cy="214308"/>
              </a:xfrm>
              <a:prstGeom prst="rect">
                <a:avLst/>
              </a:prstGeom>
              <a:solidFill>
                <a:srgbClr val="FFFF00"/>
              </a:solidFill>
              <a:ln w="25400" algn="ctr">
                <a:noFill/>
                <a:round/>
                <a:headEnd/>
                <a:tailEnd/>
              </a:ln>
            </p:spPr>
            <p:txBody>
              <a:bodyPr/>
              <a:lstStyle/>
              <a:p>
                <a:endParaRPr lang="en-US"/>
              </a:p>
            </p:txBody>
          </p:sp>
          <p:sp>
            <p:nvSpPr>
              <p:cNvPr id="307" name="Rectangle 46"/>
              <p:cNvSpPr>
                <a:spLocks noChangeArrowheads="1"/>
              </p:cNvSpPr>
              <p:nvPr/>
            </p:nvSpPr>
            <p:spPr bwMode="auto">
              <a:xfrm>
                <a:off x="4173141" y="3318314"/>
                <a:ext cx="214313" cy="214308"/>
              </a:xfrm>
              <a:prstGeom prst="rect">
                <a:avLst/>
              </a:prstGeom>
              <a:solidFill>
                <a:srgbClr val="FFFF00"/>
              </a:solidFill>
              <a:ln w="25400" algn="ctr">
                <a:noFill/>
                <a:round/>
                <a:headEnd/>
                <a:tailEnd/>
              </a:ln>
            </p:spPr>
            <p:txBody>
              <a:bodyPr/>
              <a:lstStyle/>
              <a:p>
                <a:endParaRPr lang="en-US"/>
              </a:p>
            </p:txBody>
          </p:sp>
          <p:sp>
            <p:nvSpPr>
              <p:cNvPr id="308" name="Rectangle 47"/>
              <p:cNvSpPr>
                <a:spLocks noChangeArrowheads="1"/>
              </p:cNvSpPr>
              <p:nvPr/>
            </p:nvSpPr>
            <p:spPr bwMode="auto">
              <a:xfrm>
                <a:off x="4441031" y="3318314"/>
                <a:ext cx="214313" cy="214308"/>
              </a:xfrm>
              <a:prstGeom prst="rect">
                <a:avLst/>
              </a:prstGeom>
              <a:solidFill>
                <a:srgbClr val="FFFF00"/>
              </a:solidFill>
              <a:ln w="25400" algn="ctr">
                <a:noFill/>
                <a:round/>
                <a:headEnd/>
                <a:tailEnd/>
              </a:ln>
            </p:spPr>
            <p:txBody>
              <a:bodyPr/>
              <a:lstStyle/>
              <a:p>
                <a:endParaRPr lang="en-US"/>
              </a:p>
            </p:txBody>
          </p:sp>
          <p:sp>
            <p:nvSpPr>
              <p:cNvPr id="309" name="Rectangle 48"/>
              <p:cNvSpPr>
                <a:spLocks noChangeArrowheads="1"/>
              </p:cNvSpPr>
              <p:nvPr/>
            </p:nvSpPr>
            <p:spPr bwMode="auto">
              <a:xfrm>
                <a:off x="4708922" y="3318314"/>
                <a:ext cx="214313" cy="214308"/>
              </a:xfrm>
              <a:prstGeom prst="rect">
                <a:avLst/>
              </a:prstGeom>
              <a:solidFill>
                <a:srgbClr val="FFFF00"/>
              </a:solidFill>
              <a:ln w="25400" algn="ctr">
                <a:noFill/>
                <a:round/>
                <a:headEnd/>
                <a:tailEnd/>
              </a:ln>
            </p:spPr>
            <p:txBody>
              <a:bodyPr/>
              <a:lstStyle/>
              <a:p>
                <a:endParaRPr lang="en-US"/>
              </a:p>
            </p:txBody>
          </p:sp>
          <p:sp>
            <p:nvSpPr>
              <p:cNvPr id="310" name="Rectangle 49"/>
              <p:cNvSpPr>
                <a:spLocks noChangeArrowheads="1"/>
              </p:cNvSpPr>
              <p:nvPr/>
            </p:nvSpPr>
            <p:spPr bwMode="auto">
              <a:xfrm>
                <a:off x="4976813" y="3318314"/>
                <a:ext cx="214313" cy="214308"/>
              </a:xfrm>
              <a:prstGeom prst="rect">
                <a:avLst/>
              </a:prstGeom>
              <a:solidFill>
                <a:srgbClr val="FFFF00"/>
              </a:solidFill>
              <a:ln w="25400" algn="ctr">
                <a:noFill/>
                <a:round/>
                <a:headEnd/>
                <a:tailEnd/>
              </a:ln>
            </p:spPr>
            <p:txBody>
              <a:bodyPr/>
              <a:lstStyle/>
              <a:p>
                <a:endParaRPr lang="en-US"/>
              </a:p>
            </p:txBody>
          </p:sp>
          <p:sp>
            <p:nvSpPr>
              <p:cNvPr id="311" name="Rectangle 50"/>
              <p:cNvSpPr>
                <a:spLocks noChangeArrowheads="1"/>
              </p:cNvSpPr>
              <p:nvPr/>
            </p:nvSpPr>
            <p:spPr bwMode="auto">
              <a:xfrm>
                <a:off x="5244703" y="3318314"/>
                <a:ext cx="214313" cy="214308"/>
              </a:xfrm>
              <a:prstGeom prst="rect">
                <a:avLst/>
              </a:prstGeom>
              <a:solidFill>
                <a:srgbClr val="FFFF00"/>
              </a:solidFill>
              <a:ln w="25400" algn="ctr">
                <a:noFill/>
                <a:round/>
                <a:headEnd/>
                <a:tailEnd/>
              </a:ln>
            </p:spPr>
            <p:txBody>
              <a:bodyPr/>
              <a:lstStyle/>
              <a:p>
                <a:endParaRPr lang="en-US"/>
              </a:p>
            </p:txBody>
          </p:sp>
          <p:sp>
            <p:nvSpPr>
              <p:cNvPr id="312" name="Rectangle 51"/>
              <p:cNvSpPr>
                <a:spLocks noChangeArrowheads="1"/>
              </p:cNvSpPr>
              <p:nvPr/>
            </p:nvSpPr>
            <p:spPr bwMode="auto">
              <a:xfrm>
                <a:off x="3369469" y="3586198"/>
                <a:ext cx="214313" cy="214308"/>
              </a:xfrm>
              <a:prstGeom prst="rect">
                <a:avLst/>
              </a:prstGeom>
              <a:solidFill>
                <a:srgbClr val="FFFF00"/>
              </a:solidFill>
              <a:ln w="25400" algn="ctr">
                <a:noFill/>
                <a:round/>
                <a:headEnd/>
                <a:tailEnd/>
              </a:ln>
            </p:spPr>
            <p:txBody>
              <a:bodyPr/>
              <a:lstStyle/>
              <a:p>
                <a:endParaRPr lang="en-US"/>
              </a:p>
            </p:txBody>
          </p:sp>
          <p:sp>
            <p:nvSpPr>
              <p:cNvPr id="313" name="Rectangle 52"/>
              <p:cNvSpPr>
                <a:spLocks noChangeArrowheads="1"/>
              </p:cNvSpPr>
              <p:nvPr/>
            </p:nvSpPr>
            <p:spPr bwMode="auto">
              <a:xfrm>
                <a:off x="3637359" y="3586198"/>
                <a:ext cx="214313" cy="214308"/>
              </a:xfrm>
              <a:prstGeom prst="rect">
                <a:avLst/>
              </a:prstGeom>
              <a:solidFill>
                <a:srgbClr val="FFFF00"/>
              </a:solidFill>
              <a:ln w="25400" algn="ctr">
                <a:noFill/>
                <a:round/>
                <a:headEnd/>
                <a:tailEnd/>
              </a:ln>
            </p:spPr>
            <p:txBody>
              <a:bodyPr/>
              <a:lstStyle/>
              <a:p>
                <a:endParaRPr lang="en-US"/>
              </a:p>
            </p:txBody>
          </p:sp>
          <p:sp>
            <p:nvSpPr>
              <p:cNvPr id="314" name="Rectangle 53"/>
              <p:cNvSpPr>
                <a:spLocks noChangeArrowheads="1"/>
              </p:cNvSpPr>
              <p:nvPr/>
            </p:nvSpPr>
            <p:spPr bwMode="auto">
              <a:xfrm>
                <a:off x="3905250" y="3586198"/>
                <a:ext cx="214313" cy="214308"/>
              </a:xfrm>
              <a:prstGeom prst="rect">
                <a:avLst/>
              </a:prstGeom>
              <a:solidFill>
                <a:srgbClr val="FFFF00"/>
              </a:solidFill>
              <a:ln w="25400" algn="ctr">
                <a:noFill/>
                <a:round/>
                <a:headEnd/>
                <a:tailEnd/>
              </a:ln>
            </p:spPr>
            <p:txBody>
              <a:bodyPr/>
              <a:lstStyle/>
              <a:p>
                <a:endParaRPr lang="en-US"/>
              </a:p>
            </p:txBody>
          </p:sp>
          <p:sp>
            <p:nvSpPr>
              <p:cNvPr id="315" name="Rectangle 54"/>
              <p:cNvSpPr>
                <a:spLocks noChangeArrowheads="1"/>
              </p:cNvSpPr>
              <p:nvPr/>
            </p:nvSpPr>
            <p:spPr bwMode="auto">
              <a:xfrm>
                <a:off x="4173141" y="3586198"/>
                <a:ext cx="214313" cy="214308"/>
              </a:xfrm>
              <a:prstGeom prst="rect">
                <a:avLst/>
              </a:prstGeom>
              <a:solidFill>
                <a:srgbClr val="FFFF00"/>
              </a:solidFill>
              <a:ln w="25400" algn="ctr">
                <a:noFill/>
                <a:round/>
                <a:headEnd/>
                <a:tailEnd/>
              </a:ln>
            </p:spPr>
            <p:txBody>
              <a:bodyPr/>
              <a:lstStyle/>
              <a:p>
                <a:endParaRPr lang="en-US"/>
              </a:p>
            </p:txBody>
          </p:sp>
          <p:sp>
            <p:nvSpPr>
              <p:cNvPr id="316" name="Rectangle 55"/>
              <p:cNvSpPr>
                <a:spLocks noChangeArrowheads="1"/>
              </p:cNvSpPr>
              <p:nvPr/>
            </p:nvSpPr>
            <p:spPr bwMode="auto">
              <a:xfrm>
                <a:off x="4441031" y="3586198"/>
                <a:ext cx="214313" cy="214308"/>
              </a:xfrm>
              <a:prstGeom prst="rect">
                <a:avLst/>
              </a:prstGeom>
              <a:solidFill>
                <a:srgbClr val="FFFF00"/>
              </a:solidFill>
              <a:ln w="25400" algn="ctr">
                <a:noFill/>
                <a:round/>
                <a:headEnd/>
                <a:tailEnd/>
              </a:ln>
            </p:spPr>
            <p:txBody>
              <a:bodyPr/>
              <a:lstStyle/>
              <a:p>
                <a:endParaRPr lang="en-US"/>
              </a:p>
            </p:txBody>
          </p:sp>
          <p:sp>
            <p:nvSpPr>
              <p:cNvPr id="317" name="Rectangle 56"/>
              <p:cNvSpPr>
                <a:spLocks noChangeArrowheads="1"/>
              </p:cNvSpPr>
              <p:nvPr/>
            </p:nvSpPr>
            <p:spPr bwMode="auto">
              <a:xfrm>
                <a:off x="4708922" y="3586198"/>
                <a:ext cx="214313" cy="214308"/>
              </a:xfrm>
              <a:prstGeom prst="rect">
                <a:avLst/>
              </a:prstGeom>
              <a:solidFill>
                <a:srgbClr val="FFFF00"/>
              </a:solidFill>
              <a:ln w="25400" algn="ctr">
                <a:noFill/>
                <a:round/>
                <a:headEnd/>
                <a:tailEnd/>
              </a:ln>
            </p:spPr>
            <p:txBody>
              <a:bodyPr/>
              <a:lstStyle/>
              <a:p>
                <a:endParaRPr lang="en-US"/>
              </a:p>
            </p:txBody>
          </p:sp>
          <p:sp>
            <p:nvSpPr>
              <p:cNvPr id="318" name="Rectangle 57"/>
              <p:cNvSpPr>
                <a:spLocks noChangeArrowheads="1"/>
              </p:cNvSpPr>
              <p:nvPr/>
            </p:nvSpPr>
            <p:spPr bwMode="auto">
              <a:xfrm>
                <a:off x="4976813" y="3586198"/>
                <a:ext cx="214313" cy="214308"/>
              </a:xfrm>
              <a:prstGeom prst="rect">
                <a:avLst/>
              </a:prstGeom>
              <a:solidFill>
                <a:srgbClr val="FFFF00"/>
              </a:solidFill>
              <a:ln w="25400" algn="ctr">
                <a:noFill/>
                <a:round/>
                <a:headEnd/>
                <a:tailEnd/>
              </a:ln>
            </p:spPr>
            <p:txBody>
              <a:bodyPr/>
              <a:lstStyle/>
              <a:p>
                <a:endParaRPr lang="en-US"/>
              </a:p>
            </p:txBody>
          </p:sp>
          <p:sp>
            <p:nvSpPr>
              <p:cNvPr id="319" name="Rectangle 58"/>
              <p:cNvSpPr>
                <a:spLocks noChangeArrowheads="1"/>
              </p:cNvSpPr>
              <p:nvPr/>
            </p:nvSpPr>
            <p:spPr bwMode="auto">
              <a:xfrm>
                <a:off x="5244703" y="3586198"/>
                <a:ext cx="214313" cy="214308"/>
              </a:xfrm>
              <a:prstGeom prst="rect">
                <a:avLst/>
              </a:prstGeom>
              <a:solidFill>
                <a:srgbClr val="FFFF00"/>
              </a:solidFill>
              <a:ln w="25400" algn="ctr">
                <a:noFill/>
                <a:round/>
                <a:headEnd/>
                <a:tailEnd/>
              </a:ln>
            </p:spPr>
            <p:txBody>
              <a:bodyPr/>
              <a:lstStyle/>
              <a:p>
                <a:endParaRPr lang="en-US"/>
              </a:p>
            </p:txBody>
          </p:sp>
          <p:sp>
            <p:nvSpPr>
              <p:cNvPr id="320" name="Rectangle 59"/>
              <p:cNvSpPr>
                <a:spLocks noChangeArrowheads="1"/>
              </p:cNvSpPr>
              <p:nvPr/>
            </p:nvSpPr>
            <p:spPr bwMode="auto">
              <a:xfrm>
                <a:off x="3369469" y="3854083"/>
                <a:ext cx="214313" cy="214308"/>
              </a:xfrm>
              <a:prstGeom prst="rect">
                <a:avLst/>
              </a:prstGeom>
              <a:solidFill>
                <a:srgbClr val="FFFF00"/>
              </a:solidFill>
              <a:ln w="25400" algn="ctr">
                <a:noFill/>
                <a:round/>
                <a:headEnd/>
                <a:tailEnd/>
              </a:ln>
            </p:spPr>
            <p:txBody>
              <a:bodyPr/>
              <a:lstStyle/>
              <a:p>
                <a:endParaRPr lang="en-US"/>
              </a:p>
            </p:txBody>
          </p:sp>
          <p:sp>
            <p:nvSpPr>
              <p:cNvPr id="321" name="Rectangle 60"/>
              <p:cNvSpPr>
                <a:spLocks noChangeArrowheads="1"/>
              </p:cNvSpPr>
              <p:nvPr/>
            </p:nvSpPr>
            <p:spPr bwMode="auto">
              <a:xfrm>
                <a:off x="3637359" y="3854083"/>
                <a:ext cx="214313" cy="214308"/>
              </a:xfrm>
              <a:prstGeom prst="rect">
                <a:avLst/>
              </a:prstGeom>
              <a:solidFill>
                <a:srgbClr val="FFFF00"/>
              </a:solidFill>
              <a:ln w="25400" algn="ctr">
                <a:noFill/>
                <a:round/>
                <a:headEnd/>
                <a:tailEnd/>
              </a:ln>
            </p:spPr>
            <p:txBody>
              <a:bodyPr/>
              <a:lstStyle/>
              <a:p>
                <a:endParaRPr lang="en-US"/>
              </a:p>
            </p:txBody>
          </p:sp>
          <p:sp>
            <p:nvSpPr>
              <p:cNvPr id="322" name="Rectangle 61"/>
              <p:cNvSpPr>
                <a:spLocks noChangeArrowheads="1"/>
              </p:cNvSpPr>
              <p:nvPr/>
            </p:nvSpPr>
            <p:spPr bwMode="auto">
              <a:xfrm>
                <a:off x="3905250" y="3854083"/>
                <a:ext cx="214313" cy="214308"/>
              </a:xfrm>
              <a:prstGeom prst="rect">
                <a:avLst/>
              </a:prstGeom>
              <a:solidFill>
                <a:srgbClr val="FFFF00"/>
              </a:solidFill>
              <a:ln w="25400" algn="ctr">
                <a:noFill/>
                <a:round/>
                <a:headEnd/>
                <a:tailEnd/>
              </a:ln>
            </p:spPr>
            <p:txBody>
              <a:bodyPr/>
              <a:lstStyle/>
              <a:p>
                <a:endParaRPr lang="en-US"/>
              </a:p>
            </p:txBody>
          </p:sp>
          <p:sp>
            <p:nvSpPr>
              <p:cNvPr id="323" name="Rectangle 62"/>
              <p:cNvSpPr>
                <a:spLocks noChangeArrowheads="1"/>
              </p:cNvSpPr>
              <p:nvPr/>
            </p:nvSpPr>
            <p:spPr bwMode="auto">
              <a:xfrm>
                <a:off x="4173141" y="3854083"/>
                <a:ext cx="214313" cy="214308"/>
              </a:xfrm>
              <a:prstGeom prst="rect">
                <a:avLst/>
              </a:prstGeom>
              <a:solidFill>
                <a:srgbClr val="FFFF00"/>
              </a:solidFill>
              <a:ln w="25400" algn="ctr">
                <a:noFill/>
                <a:round/>
                <a:headEnd/>
                <a:tailEnd/>
              </a:ln>
            </p:spPr>
            <p:txBody>
              <a:bodyPr/>
              <a:lstStyle/>
              <a:p>
                <a:endParaRPr lang="en-US"/>
              </a:p>
            </p:txBody>
          </p:sp>
          <p:sp>
            <p:nvSpPr>
              <p:cNvPr id="324" name="Rectangle 63"/>
              <p:cNvSpPr>
                <a:spLocks noChangeArrowheads="1"/>
              </p:cNvSpPr>
              <p:nvPr/>
            </p:nvSpPr>
            <p:spPr bwMode="auto">
              <a:xfrm>
                <a:off x="4441031" y="3854083"/>
                <a:ext cx="214313" cy="214308"/>
              </a:xfrm>
              <a:prstGeom prst="rect">
                <a:avLst/>
              </a:prstGeom>
              <a:solidFill>
                <a:srgbClr val="FFFF00"/>
              </a:solidFill>
              <a:ln w="25400" algn="ctr">
                <a:noFill/>
                <a:round/>
                <a:headEnd/>
                <a:tailEnd/>
              </a:ln>
            </p:spPr>
            <p:txBody>
              <a:bodyPr/>
              <a:lstStyle/>
              <a:p>
                <a:endParaRPr lang="en-US"/>
              </a:p>
            </p:txBody>
          </p:sp>
          <p:sp>
            <p:nvSpPr>
              <p:cNvPr id="325" name="Rectangle 64"/>
              <p:cNvSpPr>
                <a:spLocks noChangeArrowheads="1"/>
              </p:cNvSpPr>
              <p:nvPr/>
            </p:nvSpPr>
            <p:spPr bwMode="auto">
              <a:xfrm>
                <a:off x="4708922" y="3854083"/>
                <a:ext cx="214313" cy="214308"/>
              </a:xfrm>
              <a:prstGeom prst="rect">
                <a:avLst/>
              </a:prstGeom>
              <a:solidFill>
                <a:srgbClr val="FFFF00"/>
              </a:solidFill>
              <a:ln w="25400" algn="ctr">
                <a:noFill/>
                <a:round/>
                <a:headEnd/>
                <a:tailEnd/>
              </a:ln>
            </p:spPr>
            <p:txBody>
              <a:bodyPr/>
              <a:lstStyle/>
              <a:p>
                <a:endParaRPr lang="en-US"/>
              </a:p>
            </p:txBody>
          </p:sp>
          <p:sp>
            <p:nvSpPr>
              <p:cNvPr id="326" name="Rectangle 65"/>
              <p:cNvSpPr>
                <a:spLocks noChangeArrowheads="1"/>
              </p:cNvSpPr>
              <p:nvPr/>
            </p:nvSpPr>
            <p:spPr bwMode="auto">
              <a:xfrm>
                <a:off x="4976813" y="3854083"/>
                <a:ext cx="214313" cy="214308"/>
              </a:xfrm>
              <a:prstGeom prst="rect">
                <a:avLst/>
              </a:prstGeom>
              <a:solidFill>
                <a:srgbClr val="FFFF00"/>
              </a:solidFill>
              <a:ln w="25400" algn="ctr">
                <a:noFill/>
                <a:round/>
                <a:headEnd/>
                <a:tailEnd/>
              </a:ln>
            </p:spPr>
            <p:txBody>
              <a:bodyPr/>
              <a:lstStyle/>
              <a:p>
                <a:endParaRPr lang="en-US"/>
              </a:p>
            </p:txBody>
          </p:sp>
          <p:sp>
            <p:nvSpPr>
              <p:cNvPr id="327" name="Rectangle 66"/>
              <p:cNvSpPr>
                <a:spLocks noChangeArrowheads="1"/>
              </p:cNvSpPr>
              <p:nvPr/>
            </p:nvSpPr>
            <p:spPr bwMode="auto">
              <a:xfrm>
                <a:off x="5244703" y="3854083"/>
                <a:ext cx="214313" cy="214308"/>
              </a:xfrm>
              <a:prstGeom prst="rect">
                <a:avLst/>
              </a:prstGeom>
              <a:solidFill>
                <a:srgbClr val="FFFF00"/>
              </a:solidFill>
              <a:ln w="25400" algn="ctr">
                <a:noFill/>
                <a:round/>
                <a:headEnd/>
                <a:tailEnd/>
              </a:ln>
            </p:spPr>
            <p:txBody>
              <a:bodyPr/>
              <a:lstStyle/>
              <a:p>
                <a:endParaRPr lang="en-US"/>
              </a:p>
            </p:txBody>
          </p:sp>
          <p:sp>
            <p:nvSpPr>
              <p:cNvPr id="328" name="Rectangle 67"/>
              <p:cNvSpPr>
                <a:spLocks noChangeArrowheads="1"/>
              </p:cNvSpPr>
              <p:nvPr/>
            </p:nvSpPr>
            <p:spPr bwMode="auto">
              <a:xfrm>
                <a:off x="3369469" y="4121967"/>
                <a:ext cx="214313" cy="214308"/>
              </a:xfrm>
              <a:prstGeom prst="rect">
                <a:avLst/>
              </a:prstGeom>
              <a:solidFill>
                <a:srgbClr val="FFFF00"/>
              </a:solidFill>
              <a:ln w="25400" algn="ctr">
                <a:noFill/>
                <a:round/>
                <a:headEnd/>
                <a:tailEnd/>
              </a:ln>
            </p:spPr>
            <p:txBody>
              <a:bodyPr/>
              <a:lstStyle/>
              <a:p>
                <a:endParaRPr lang="en-US"/>
              </a:p>
            </p:txBody>
          </p:sp>
          <p:sp>
            <p:nvSpPr>
              <p:cNvPr id="329" name="Rectangle 68"/>
              <p:cNvSpPr>
                <a:spLocks noChangeArrowheads="1"/>
              </p:cNvSpPr>
              <p:nvPr/>
            </p:nvSpPr>
            <p:spPr bwMode="auto">
              <a:xfrm>
                <a:off x="3637359" y="4121967"/>
                <a:ext cx="214313" cy="214308"/>
              </a:xfrm>
              <a:prstGeom prst="rect">
                <a:avLst/>
              </a:prstGeom>
              <a:solidFill>
                <a:srgbClr val="FFFF00"/>
              </a:solidFill>
              <a:ln w="25400" algn="ctr">
                <a:noFill/>
                <a:round/>
                <a:headEnd/>
                <a:tailEnd/>
              </a:ln>
            </p:spPr>
            <p:txBody>
              <a:bodyPr/>
              <a:lstStyle/>
              <a:p>
                <a:endParaRPr lang="en-US"/>
              </a:p>
            </p:txBody>
          </p:sp>
          <p:sp>
            <p:nvSpPr>
              <p:cNvPr id="330" name="Rectangle 69"/>
              <p:cNvSpPr>
                <a:spLocks noChangeArrowheads="1"/>
              </p:cNvSpPr>
              <p:nvPr/>
            </p:nvSpPr>
            <p:spPr bwMode="auto">
              <a:xfrm>
                <a:off x="3905250" y="4121967"/>
                <a:ext cx="214313" cy="214308"/>
              </a:xfrm>
              <a:prstGeom prst="rect">
                <a:avLst/>
              </a:prstGeom>
              <a:solidFill>
                <a:srgbClr val="FFFF00"/>
              </a:solidFill>
              <a:ln w="25400" algn="ctr">
                <a:noFill/>
                <a:round/>
                <a:headEnd/>
                <a:tailEnd/>
              </a:ln>
            </p:spPr>
            <p:txBody>
              <a:bodyPr/>
              <a:lstStyle/>
              <a:p>
                <a:endParaRPr lang="en-US"/>
              </a:p>
            </p:txBody>
          </p:sp>
          <p:sp>
            <p:nvSpPr>
              <p:cNvPr id="331" name="Rectangle 70"/>
              <p:cNvSpPr>
                <a:spLocks noChangeArrowheads="1"/>
              </p:cNvSpPr>
              <p:nvPr/>
            </p:nvSpPr>
            <p:spPr bwMode="auto">
              <a:xfrm>
                <a:off x="4173141" y="4121967"/>
                <a:ext cx="214313" cy="214308"/>
              </a:xfrm>
              <a:prstGeom prst="rect">
                <a:avLst/>
              </a:prstGeom>
              <a:solidFill>
                <a:srgbClr val="FFFF00"/>
              </a:solidFill>
              <a:ln w="25400" algn="ctr">
                <a:noFill/>
                <a:round/>
                <a:headEnd/>
                <a:tailEnd/>
              </a:ln>
            </p:spPr>
            <p:txBody>
              <a:bodyPr/>
              <a:lstStyle/>
              <a:p>
                <a:endParaRPr lang="en-US"/>
              </a:p>
            </p:txBody>
          </p:sp>
          <p:sp>
            <p:nvSpPr>
              <p:cNvPr id="332" name="Rectangle 71"/>
              <p:cNvSpPr>
                <a:spLocks noChangeArrowheads="1"/>
              </p:cNvSpPr>
              <p:nvPr/>
            </p:nvSpPr>
            <p:spPr bwMode="auto">
              <a:xfrm>
                <a:off x="4441031" y="4121967"/>
                <a:ext cx="214313" cy="214308"/>
              </a:xfrm>
              <a:prstGeom prst="rect">
                <a:avLst/>
              </a:prstGeom>
              <a:solidFill>
                <a:srgbClr val="FFFF00"/>
              </a:solidFill>
              <a:ln w="25400" algn="ctr">
                <a:noFill/>
                <a:round/>
                <a:headEnd/>
                <a:tailEnd/>
              </a:ln>
            </p:spPr>
            <p:txBody>
              <a:bodyPr/>
              <a:lstStyle/>
              <a:p>
                <a:endParaRPr lang="en-US"/>
              </a:p>
            </p:txBody>
          </p:sp>
          <p:sp>
            <p:nvSpPr>
              <p:cNvPr id="333" name="Rectangle 72"/>
              <p:cNvSpPr>
                <a:spLocks noChangeArrowheads="1"/>
              </p:cNvSpPr>
              <p:nvPr/>
            </p:nvSpPr>
            <p:spPr bwMode="auto">
              <a:xfrm>
                <a:off x="4708922" y="4121967"/>
                <a:ext cx="214313" cy="214308"/>
              </a:xfrm>
              <a:prstGeom prst="rect">
                <a:avLst/>
              </a:prstGeom>
              <a:solidFill>
                <a:srgbClr val="FFFF00"/>
              </a:solidFill>
              <a:ln w="25400" algn="ctr">
                <a:noFill/>
                <a:round/>
                <a:headEnd/>
                <a:tailEnd/>
              </a:ln>
            </p:spPr>
            <p:txBody>
              <a:bodyPr/>
              <a:lstStyle/>
              <a:p>
                <a:endParaRPr lang="en-US"/>
              </a:p>
            </p:txBody>
          </p:sp>
          <p:sp>
            <p:nvSpPr>
              <p:cNvPr id="334" name="Rectangle 73"/>
              <p:cNvSpPr>
                <a:spLocks noChangeArrowheads="1"/>
              </p:cNvSpPr>
              <p:nvPr/>
            </p:nvSpPr>
            <p:spPr bwMode="auto">
              <a:xfrm>
                <a:off x="4976813" y="4121967"/>
                <a:ext cx="214313" cy="214308"/>
              </a:xfrm>
              <a:prstGeom prst="rect">
                <a:avLst/>
              </a:prstGeom>
              <a:solidFill>
                <a:srgbClr val="FFFF00"/>
              </a:solidFill>
              <a:ln w="25400" algn="ctr">
                <a:noFill/>
                <a:round/>
                <a:headEnd/>
                <a:tailEnd/>
              </a:ln>
            </p:spPr>
            <p:txBody>
              <a:bodyPr/>
              <a:lstStyle/>
              <a:p>
                <a:endParaRPr lang="en-US"/>
              </a:p>
            </p:txBody>
          </p:sp>
          <p:sp>
            <p:nvSpPr>
              <p:cNvPr id="335" name="Rectangle 74"/>
              <p:cNvSpPr>
                <a:spLocks noChangeArrowheads="1"/>
              </p:cNvSpPr>
              <p:nvPr/>
            </p:nvSpPr>
            <p:spPr bwMode="auto">
              <a:xfrm>
                <a:off x="5244703" y="4121967"/>
                <a:ext cx="214313" cy="214308"/>
              </a:xfrm>
              <a:prstGeom prst="rect">
                <a:avLst/>
              </a:prstGeom>
              <a:solidFill>
                <a:srgbClr val="FFFF00"/>
              </a:solidFill>
              <a:ln w="25400" algn="ctr">
                <a:noFill/>
                <a:round/>
                <a:headEnd/>
                <a:tailEnd/>
              </a:ln>
            </p:spPr>
            <p:txBody>
              <a:bodyPr/>
              <a:lstStyle/>
              <a:p>
                <a:endParaRPr lang="en-US"/>
              </a:p>
            </p:txBody>
          </p:sp>
          <p:sp>
            <p:nvSpPr>
              <p:cNvPr id="336" name="Rectangle 75"/>
              <p:cNvSpPr>
                <a:spLocks noChangeArrowheads="1"/>
              </p:cNvSpPr>
              <p:nvPr/>
            </p:nvSpPr>
            <p:spPr bwMode="auto">
              <a:xfrm>
                <a:off x="3369469" y="4389852"/>
                <a:ext cx="214313" cy="214308"/>
              </a:xfrm>
              <a:prstGeom prst="rect">
                <a:avLst/>
              </a:prstGeom>
              <a:solidFill>
                <a:srgbClr val="FFFF00"/>
              </a:solidFill>
              <a:ln w="25400" algn="ctr">
                <a:noFill/>
                <a:round/>
                <a:headEnd/>
                <a:tailEnd/>
              </a:ln>
            </p:spPr>
            <p:txBody>
              <a:bodyPr/>
              <a:lstStyle/>
              <a:p>
                <a:endParaRPr lang="en-US"/>
              </a:p>
            </p:txBody>
          </p:sp>
          <p:sp>
            <p:nvSpPr>
              <p:cNvPr id="337" name="Rectangle 76"/>
              <p:cNvSpPr>
                <a:spLocks noChangeArrowheads="1"/>
              </p:cNvSpPr>
              <p:nvPr/>
            </p:nvSpPr>
            <p:spPr bwMode="auto">
              <a:xfrm>
                <a:off x="3637359" y="4389852"/>
                <a:ext cx="214313" cy="214308"/>
              </a:xfrm>
              <a:prstGeom prst="rect">
                <a:avLst/>
              </a:prstGeom>
              <a:solidFill>
                <a:srgbClr val="FFFF00"/>
              </a:solidFill>
              <a:ln w="25400" algn="ctr">
                <a:noFill/>
                <a:round/>
                <a:headEnd/>
                <a:tailEnd/>
              </a:ln>
            </p:spPr>
            <p:txBody>
              <a:bodyPr/>
              <a:lstStyle/>
              <a:p>
                <a:endParaRPr lang="en-US"/>
              </a:p>
            </p:txBody>
          </p:sp>
          <p:sp>
            <p:nvSpPr>
              <p:cNvPr id="338" name="Rectangle 77"/>
              <p:cNvSpPr>
                <a:spLocks noChangeArrowheads="1"/>
              </p:cNvSpPr>
              <p:nvPr/>
            </p:nvSpPr>
            <p:spPr bwMode="auto">
              <a:xfrm>
                <a:off x="3905250" y="4389852"/>
                <a:ext cx="214313" cy="214308"/>
              </a:xfrm>
              <a:prstGeom prst="rect">
                <a:avLst/>
              </a:prstGeom>
              <a:solidFill>
                <a:srgbClr val="FFFF00"/>
              </a:solidFill>
              <a:ln w="25400" algn="ctr">
                <a:noFill/>
                <a:round/>
                <a:headEnd/>
                <a:tailEnd/>
              </a:ln>
            </p:spPr>
            <p:txBody>
              <a:bodyPr/>
              <a:lstStyle/>
              <a:p>
                <a:endParaRPr lang="en-US"/>
              </a:p>
            </p:txBody>
          </p:sp>
          <p:sp>
            <p:nvSpPr>
              <p:cNvPr id="339" name="Rectangle 78"/>
              <p:cNvSpPr>
                <a:spLocks noChangeArrowheads="1"/>
              </p:cNvSpPr>
              <p:nvPr/>
            </p:nvSpPr>
            <p:spPr bwMode="auto">
              <a:xfrm>
                <a:off x="4173141" y="4389852"/>
                <a:ext cx="214313" cy="214308"/>
              </a:xfrm>
              <a:prstGeom prst="rect">
                <a:avLst/>
              </a:prstGeom>
              <a:solidFill>
                <a:srgbClr val="FFFF00"/>
              </a:solidFill>
              <a:ln w="25400" algn="ctr">
                <a:noFill/>
                <a:round/>
                <a:headEnd/>
                <a:tailEnd/>
              </a:ln>
            </p:spPr>
            <p:txBody>
              <a:bodyPr/>
              <a:lstStyle/>
              <a:p>
                <a:endParaRPr lang="en-US"/>
              </a:p>
            </p:txBody>
          </p:sp>
          <p:sp>
            <p:nvSpPr>
              <p:cNvPr id="340" name="Rectangle 79"/>
              <p:cNvSpPr>
                <a:spLocks noChangeArrowheads="1"/>
              </p:cNvSpPr>
              <p:nvPr/>
            </p:nvSpPr>
            <p:spPr bwMode="auto">
              <a:xfrm>
                <a:off x="4441031" y="4389852"/>
                <a:ext cx="214313" cy="214308"/>
              </a:xfrm>
              <a:prstGeom prst="rect">
                <a:avLst/>
              </a:prstGeom>
              <a:solidFill>
                <a:srgbClr val="FFFF00"/>
              </a:solidFill>
              <a:ln w="25400" algn="ctr">
                <a:noFill/>
                <a:round/>
                <a:headEnd/>
                <a:tailEnd/>
              </a:ln>
            </p:spPr>
            <p:txBody>
              <a:bodyPr/>
              <a:lstStyle/>
              <a:p>
                <a:endParaRPr lang="en-US"/>
              </a:p>
            </p:txBody>
          </p:sp>
          <p:sp>
            <p:nvSpPr>
              <p:cNvPr id="341" name="Rectangle 80"/>
              <p:cNvSpPr>
                <a:spLocks noChangeArrowheads="1"/>
              </p:cNvSpPr>
              <p:nvPr/>
            </p:nvSpPr>
            <p:spPr bwMode="auto">
              <a:xfrm>
                <a:off x="4708922" y="4389852"/>
                <a:ext cx="214313" cy="214308"/>
              </a:xfrm>
              <a:prstGeom prst="rect">
                <a:avLst/>
              </a:prstGeom>
              <a:solidFill>
                <a:srgbClr val="FFFF00"/>
              </a:solidFill>
              <a:ln w="25400" algn="ctr">
                <a:noFill/>
                <a:round/>
                <a:headEnd/>
                <a:tailEnd/>
              </a:ln>
            </p:spPr>
            <p:txBody>
              <a:bodyPr/>
              <a:lstStyle/>
              <a:p>
                <a:endParaRPr lang="en-US"/>
              </a:p>
            </p:txBody>
          </p:sp>
          <p:sp>
            <p:nvSpPr>
              <p:cNvPr id="342" name="Rectangle 81"/>
              <p:cNvSpPr>
                <a:spLocks noChangeArrowheads="1"/>
              </p:cNvSpPr>
              <p:nvPr/>
            </p:nvSpPr>
            <p:spPr bwMode="auto">
              <a:xfrm>
                <a:off x="4976813" y="4389852"/>
                <a:ext cx="214313" cy="214308"/>
              </a:xfrm>
              <a:prstGeom prst="rect">
                <a:avLst/>
              </a:prstGeom>
              <a:solidFill>
                <a:srgbClr val="FFFF00"/>
              </a:solidFill>
              <a:ln w="25400" algn="ctr">
                <a:noFill/>
                <a:round/>
                <a:headEnd/>
                <a:tailEnd/>
              </a:ln>
            </p:spPr>
            <p:txBody>
              <a:bodyPr/>
              <a:lstStyle/>
              <a:p>
                <a:endParaRPr lang="en-US"/>
              </a:p>
            </p:txBody>
          </p:sp>
          <p:sp>
            <p:nvSpPr>
              <p:cNvPr id="343" name="Rectangle 82"/>
              <p:cNvSpPr>
                <a:spLocks noChangeArrowheads="1"/>
              </p:cNvSpPr>
              <p:nvPr/>
            </p:nvSpPr>
            <p:spPr bwMode="auto">
              <a:xfrm>
                <a:off x="5244703" y="4389852"/>
                <a:ext cx="214313" cy="214308"/>
              </a:xfrm>
              <a:prstGeom prst="rect">
                <a:avLst/>
              </a:prstGeom>
              <a:solidFill>
                <a:srgbClr val="FFFF00"/>
              </a:solidFill>
              <a:ln w="25400" algn="ctr">
                <a:noFill/>
                <a:round/>
                <a:headEnd/>
                <a:tailEnd/>
              </a:ln>
            </p:spPr>
            <p:txBody>
              <a:bodyPr/>
              <a:lstStyle/>
              <a:p>
                <a:endParaRPr lang="en-US"/>
              </a:p>
            </p:txBody>
          </p:sp>
          <p:sp>
            <p:nvSpPr>
              <p:cNvPr id="344" name="Rectangle 343"/>
              <p:cNvSpPr/>
              <p:nvPr/>
            </p:nvSpPr>
            <p:spPr bwMode="auto">
              <a:xfrm>
                <a:off x="3369469"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345" name="Rectangle 344"/>
              <p:cNvSpPr/>
              <p:nvPr/>
            </p:nvSpPr>
            <p:spPr bwMode="auto">
              <a:xfrm>
                <a:off x="3637359"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346" name="Rectangle 345"/>
              <p:cNvSpPr/>
              <p:nvPr/>
            </p:nvSpPr>
            <p:spPr bwMode="auto">
              <a:xfrm>
                <a:off x="3905250"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347" name="Rectangle 346"/>
              <p:cNvSpPr/>
              <p:nvPr/>
            </p:nvSpPr>
            <p:spPr bwMode="auto">
              <a:xfrm>
                <a:off x="4173141"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348" name="Rectangle 347"/>
              <p:cNvSpPr/>
              <p:nvPr/>
            </p:nvSpPr>
            <p:spPr bwMode="auto">
              <a:xfrm>
                <a:off x="4441031"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349" name="Rectangle 348"/>
              <p:cNvSpPr/>
              <p:nvPr/>
            </p:nvSpPr>
            <p:spPr bwMode="auto">
              <a:xfrm>
                <a:off x="4708922"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350" name="Rectangle 349"/>
              <p:cNvSpPr/>
              <p:nvPr/>
            </p:nvSpPr>
            <p:spPr bwMode="auto">
              <a:xfrm>
                <a:off x="4976813"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351" name="Rectangle 350"/>
              <p:cNvSpPr/>
              <p:nvPr/>
            </p:nvSpPr>
            <p:spPr bwMode="auto">
              <a:xfrm>
                <a:off x="5244703" y="49256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352" name="Rectangle 101"/>
              <p:cNvSpPr>
                <a:spLocks noChangeArrowheads="1"/>
              </p:cNvSpPr>
              <p:nvPr/>
            </p:nvSpPr>
            <p:spPr bwMode="auto">
              <a:xfrm>
                <a:off x="3369469" y="4657736"/>
                <a:ext cx="214313" cy="214308"/>
              </a:xfrm>
              <a:prstGeom prst="rect">
                <a:avLst/>
              </a:prstGeom>
              <a:solidFill>
                <a:srgbClr val="FFFF00"/>
              </a:solidFill>
              <a:ln w="25400" algn="ctr">
                <a:noFill/>
                <a:round/>
                <a:headEnd/>
                <a:tailEnd/>
              </a:ln>
            </p:spPr>
            <p:txBody>
              <a:bodyPr/>
              <a:lstStyle/>
              <a:p>
                <a:endParaRPr lang="en-US"/>
              </a:p>
            </p:txBody>
          </p:sp>
          <p:sp>
            <p:nvSpPr>
              <p:cNvPr id="353" name="Rectangle 102"/>
              <p:cNvSpPr>
                <a:spLocks noChangeArrowheads="1"/>
              </p:cNvSpPr>
              <p:nvPr/>
            </p:nvSpPr>
            <p:spPr bwMode="auto">
              <a:xfrm>
                <a:off x="3637359" y="4657736"/>
                <a:ext cx="214313" cy="214308"/>
              </a:xfrm>
              <a:prstGeom prst="rect">
                <a:avLst/>
              </a:prstGeom>
              <a:solidFill>
                <a:srgbClr val="FFFF00"/>
              </a:solidFill>
              <a:ln w="25400" algn="ctr">
                <a:noFill/>
                <a:round/>
                <a:headEnd/>
                <a:tailEnd/>
              </a:ln>
            </p:spPr>
            <p:txBody>
              <a:bodyPr/>
              <a:lstStyle/>
              <a:p>
                <a:endParaRPr lang="en-US"/>
              </a:p>
            </p:txBody>
          </p:sp>
          <p:sp>
            <p:nvSpPr>
              <p:cNvPr id="354" name="Rectangle 103"/>
              <p:cNvSpPr>
                <a:spLocks noChangeArrowheads="1"/>
              </p:cNvSpPr>
              <p:nvPr/>
            </p:nvSpPr>
            <p:spPr bwMode="auto">
              <a:xfrm>
                <a:off x="3905250" y="4657736"/>
                <a:ext cx="214313" cy="214308"/>
              </a:xfrm>
              <a:prstGeom prst="rect">
                <a:avLst/>
              </a:prstGeom>
              <a:solidFill>
                <a:srgbClr val="FFFF00"/>
              </a:solidFill>
              <a:ln w="25400" algn="ctr">
                <a:noFill/>
                <a:round/>
                <a:headEnd/>
                <a:tailEnd/>
              </a:ln>
            </p:spPr>
            <p:txBody>
              <a:bodyPr/>
              <a:lstStyle/>
              <a:p>
                <a:endParaRPr lang="en-US"/>
              </a:p>
            </p:txBody>
          </p:sp>
          <p:sp>
            <p:nvSpPr>
              <p:cNvPr id="355" name="Rectangle 104"/>
              <p:cNvSpPr>
                <a:spLocks noChangeArrowheads="1"/>
              </p:cNvSpPr>
              <p:nvPr/>
            </p:nvSpPr>
            <p:spPr bwMode="auto">
              <a:xfrm>
                <a:off x="4173141" y="4657736"/>
                <a:ext cx="214313" cy="214308"/>
              </a:xfrm>
              <a:prstGeom prst="rect">
                <a:avLst/>
              </a:prstGeom>
              <a:solidFill>
                <a:srgbClr val="FFFF00"/>
              </a:solidFill>
              <a:ln w="25400" algn="ctr">
                <a:noFill/>
                <a:round/>
                <a:headEnd/>
                <a:tailEnd/>
              </a:ln>
            </p:spPr>
            <p:txBody>
              <a:bodyPr/>
              <a:lstStyle/>
              <a:p>
                <a:endParaRPr lang="en-US"/>
              </a:p>
            </p:txBody>
          </p:sp>
          <p:sp>
            <p:nvSpPr>
              <p:cNvPr id="356" name="Rectangle 105"/>
              <p:cNvSpPr>
                <a:spLocks noChangeArrowheads="1"/>
              </p:cNvSpPr>
              <p:nvPr/>
            </p:nvSpPr>
            <p:spPr bwMode="auto">
              <a:xfrm>
                <a:off x="4441031" y="4657736"/>
                <a:ext cx="214313" cy="214308"/>
              </a:xfrm>
              <a:prstGeom prst="rect">
                <a:avLst/>
              </a:prstGeom>
              <a:solidFill>
                <a:srgbClr val="FFFF00"/>
              </a:solidFill>
              <a:ln w="25400" algn="ctr">
                <a:noFill/>
                <a:round/>
                <a:headEnd/>
                <a:tailEnd/>
              </a:ln>
            </p:spPr>
            <p:txBody>
              <a:bodyPr/>
              <a:lstStyle/>
              <a:p>
                <a:endParaRPr lang="en-US"/>
              </a:p>
            </p:txBody>
          </p:sp>
          <p:sp>
            <p:nvSpPr>
              <p:cNvPr id="357" name="Rectangle 106"/>
              <p:cNvSpPr>
                <a:spLocks noChangeArrowheads="1"/>
              </p:cNvSpPr>
              <p:nvPr/>
            </p:nvSpPr>
            <p:spPr bwMode="auto">
              <a:xfrm>
                <a:off x="4708922" y="4657736"/>
                <a:ext cx="214313" cy="214308"/>
              </a:xfrm>
              <a:prstGeom prst="rect">
                <a:avLst/>
              </a:prstGeom>
              <a:solidFill>
                <a:srgbClr val="FFFF00"/>
              </a:solidFill>
              <a:ln w="25400" algn="ctr">
                <a:noFill/>
                <a:round/>
                <a:headEnd/>
                <a:tailEnd/>
              </a:ln>
            </p:spPr>
            <p:txBody>
              <a:bodyPr/>
              <a:lstStyle/>
              <a:p>
                <a:endParaRPr lang="en-US"/>
              </a:p>
            </p:txBody>
          </p:sp>
          <p:sp>
            <p:nvSpPr>
              <p:cNvPr id="358" name="Rectangle 107"/>
              <p:cNvSpPr>
                <a:spLocks noChangeArrowheads="1"/>
              </p:cNvSpPr>
              <p:nvPr/>
            </p:nvSpPr>
            <p:spPr bwMode="auto">
              <a:xfrm>
                <a:off x="4976813" y="4657736"/>
                <a:ext cx="214313" cy="214308"/>
              </a:xfrm>
              <a:prstGeom prst="rect">
                <a:avLst/>
              </a:prstGeom>
              <a:solidFill>
                <a:srgbClr val="FFFF00"/>
              </a:solidFill>
              <a:ln w="25400" algn="ctr">
                <a:noFill/>
                <a:round/>
                <a:headEnd/>
                <a:tailEnd/>
              </a:ln>
            </p:spPr>
            <p:txBody>
              <a:bodyPr/>
              <a:lstStyle/>
              <a:p>
                <a:endParaRPr lang="en-US"/>
              </a:p>
            </p:txBody>
          </p:sp>
          <p:sp>
            <p:nvSpPr>
              <p:cNvPr id="359" name="Rectangle 108"/>
              <p:cNvSpPr>
                <a:spLocks noChangeArrowheads="1"/>
              </p:cNvSpPr>
              <p:nvPr/>
            </p:nvSpPr>
            <p:spPr bwMode="auto">
              <a:xfrm>
                <a:off x="5244703" y="4657736"/>
                <a:ext cx="214313" cy="214308"/>
              </a:xfrm>
              <a:prstGeom prst="rect">
                <a:avLst/>
              </a:prstGeom>
              <a:solidFill>
                <a:srgbClr val="FFFF00"/>
              </a:solidFill>
              <a:ln w="25400" algn="ctr">
                <a:noFill/>
                <a:round/>
                <a:headEnd/>
                <a:tailEnd/>
              </a:ln>
            </p:spPr>
            <p:txBody>
              <a:bodyPr/>
              <a:lstStyle/>
              <a:p>
                <a:endParaRPr lang="en-US"/>
              </a:p>
            </p:txBody>
          </p:sp>
          <p:grpSp>
            <p:nvGrpSpPr>
              <p:cNvPr id="14" name="Group 237"/>
              <p:cNvGrpSpPr/>
              <p:nvPr/>
            </p:nvGrpSpPr>
            <p:grpSpPr>
              <a:xfrm>
                <a:off x="3337302" y="5120898"/>
                <a:ext cx="228600" cy="304801"/>
                <a:chOff x="3276600" y="5257799"/>
                <a:chExt cx="228600" cy="304801"/>
              </a:xfrm>
            </p:grpSpPr>
            <p:cxnSp>
              <p:nvCxnSpPr>
                <p:cNvPr id="383" name="Straight Connector 382"/>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2" name="Isosceles Triangle 381"/>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5" name="Group 241"/>
              <p:cNvGrpSpPr/>
              <p:nvPr/>
            </p:nvGrpSpPr>
            <p:grpSpPr>
              <a:xfrm>
                <a:off x="3886200" y="5128647"/>
                <a:ext cx="228600" cy="304801"/>
                <a:chOff x="3276600" y="5257799"/>
                <a:chExt cx="228600" cy="304801"/>
              </a:xfrm>
            </p:grpSpPr>
            <p:cxnSp>
              <p:nvCxnSpPr>
                <p:cNvPr id="379" name="Straight Connector 378"/>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Isosceles Triangle 377"/>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6" name="Group 247"/>
              <p:cNvGrpSpPr/>
              <p:nvPr/>
            </p:nvGrpSpPr>
            <p:grpSpPr>
              <a:xfrm>
                <a:off x="4411851" y="5128647"/>
                <a:ext cx="228600" cy="304801"/>
                <a:chOff x="3276600" y="5257799"/>
                <a:chExt cx="228600" cy="304801"/>
              </a:xfrm>
            </p:grpSpPr>
            <p:cxnSp>
              <p:nvCxnSpPr>
                <p:cNvPr id="375" name="Straight Connector 374"/>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Isosceles Triangle 373"/>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17" name="Group 253"/>
              <p:cNvGrpSpPr/>
              <p:nvPr/>
            </p:nvGrpSpPr>
            <p:grpSpPr>
              <a:xfrm>
                <a:off x="4937502" y="5128647"/>
                <a:ext cx="228600" cy="304801"/>
                <a:chOff x="3276600" y="5257799"/>
                <a:chExt cx="228600" cy="304801"/>
              </a:xfrm>
            </p:grpSpPr>
            <p:cxnSp>
              <p:nvCxnSpPr>
                <p:cNvPr id="371" name="Straight Connector 370"/>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Isosceles Triangle 369"/>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grpSp>
      <p:sp>
        <p:nvSpPr>
          <p:cNvPr id="463" name="Rectangle 462"/>
          <p:cNvSpPr/>
          <p:nvPr/>
        </p:nvSpPr>
        <p:spPr>
          <a:xfrm>
            <a:off x="533400" y="3200400"/>
            <a:ext cx="35052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0" name="Group 479"/>
          <p:cNvGrpSpPr/>
          <p:nvPr/>
        </p:nvGrpSpPr>
        <p:grpSpPr>
          <a:xfrm>
            <a:off x="5943600" y="2133600"/>
            <a:ext cx="2121714" cy="3223648"/>
            <a:chOff x="3124200" y="2133600"/>
            <a:chExt cx="2121714" cy="3223648"/>
          </a:xfrm>
        </p:grpSpPr>
        <p:cxnSp>
          <p:nvCxnSpPr>
            <p:cNvPr id="476" name="Straight Connector 110"/>
            <p:cNvCxnSpPr>
              <a:cxnSpLocks noChangeShapeType="1"/>
            </p:cNvCxnSpPr>
            <p:nvPr/>
          </p:nvCxnSpPr>
          <p:spPr bwMode="auto">
            <a:xfrm>
              <a:off x="4800600" y="4951659"/>
              <a:ext cx="413185" cy="2231"/>
            </a:xfrm>
            <a:prstGeom prst="line">
              <a:avLst/>
            </a:prstGeom>
            <a:noFill/>
            <a:ln w="25400" algn="ctr">
              <a:solidFill>
                <a:schemeClr val="tx1"/>
              </a:solidFill>
              <a:round/>
              <a:headEnd/>
              <a:tailEnd/>
            </a:ln>
          </p:spPr>
        </p:cxnSp>
        <p:cxnSp>
          <p:nvCxnSpPr>
            <p:cNvPr id="477" name="Straight Connector 110"/>
            <p:cNvCxnSpPr>
              <a:cxnSpLocks noChangeShapeType="1"/>
            </p:cNvCxnSpPr>
            <p:nvPr/>
          </p:nvCxnSpPr>
          <p:spPr bwMode="auto">
            <a:xfrm>
              <a:off x="4235015" y="4951659"/>
              <a:ext cx="413185" cy="2231"/>
            </a:xfrm>
            <a:prstGeom prst="line">
              <a:avLst/>
            </a:prstGeom>
            <a:noFill/>
            <a:ln w="25400" algn="ctr">
              <a:solidFill>
                <a:schemeClr val="tx1"/>
              </a:solidFill>
              <a:round/>
              <a:headEnd/>
              <a:tailEnd/>
            </a:ln>
          </p:spPr>
        </p:cxnSp>
        <p:cxnSp>
          <p:nvCxnSpPr>
            <p:cNvPr id="478" name="Straight Connector 110"/>
            <p:cNvCxnSpPr>
              <a:cxnSpLocks noChangeShapeType="1"/>
            </p:cNvCxnSpPr>
            <p:nvPr/>
          </p:nvCxnSpPr>
          <p:spPr bwMode="auto">
            <a:xfrm>
              <a:off x="3701615" y="4951659"/>
              <a:ext cx="413185" cy="2231"/>
            </a:xfrm>
            <a:prstGeom prst="line">
              <a:avLst/>
            </a:prstGeom>
            <a:noFill/>
            <a:ln w="25400" algn="ctr">
              <a:solidFill>
                <a:schemeClr val="tx1"/>
              </a:solidFill>
              <a:round/>
              <a:headEnd/>
              <a:tailEnd/>
            </a:ln>
          </p:spPr>
        </p:cxnSp>
        <p:cxnSp>
          <p:nvCxnSpPr>
            <p:cNvPr id="479" name="Straight Connector 110"/>
            <p:cNvCxnSpPr>
              <a:cxnSpLocks noChangeShapeType="1"/>
            </p:cNvCxnSpPr>
            <p:nvPr/>
          </p:nvCxnSpPr>
          <p:spPr bwMode="auto">
            <a:xfrm>
              <a:off x="3200400" y="4953000"/>
              <a:ext cx="413185" cy="2231"/>
            </a:xfrm>
            <a:prstGeom prst="line">
              <a:avLst/>
            </a:prstGeom>
            <a:noFill/>
            <a:ln w="25400" algn="ctr">
              <a:solidFill>
                <a:schemeClr val="tx1"/>
              </a:solidFill>
              <a:round/>
              <a:headEnd/>
              <a:tailEnd/>
            </a:ln>
          </p:spPr>
        </p:cxnSp>
        <p:grpSp>
          <p:nvGrpSpPr>
            <p:cNvPr id="475" name="Group 474"/>
            <p:cNvGrpSpPr/>
            <p:nvPr/>
          </p:nvGrpSpPr>
          <p:grpSpPr>
            <a:xfrm>
              <a:off x="3124200" y="2133600"/>
              <a:ext cx="2121714" cy="3223648"/>
              <a:chOff x="5867400" y="1524000"/>
              <a:chExt cx="2121714" cy="3223648"/>
            </a:xfrm>
          </p:grpSpPr>
          <p:cxnSp>
            <p:nvCxnSpPr>
              <p:cNvPr id="470" name="Straight Connector 110"/>
              <p:cNvCxnSpPr>
                <a:cxnSpLocks noChangeShapeType="1"/>
              </p:cNvCxnSpPr>
              <p:nvPr/>
            </p:nvCxnSpPr>
            <p:spPr bwMode="auto">
              <a:xfrm>
                <a:off x="7543800" y="1905000"/>
                <a:ext cx="413185" cy="2231"/>
              </a:xfrm>
              <a:prstGeom prst="line">
                <a:avLst/>
              </a:prstGeom>
              <a:noFill/>
              <a:ln w="25400" algn="ctr">
                <a:solidFill>
                  <a:schemeClr val="tx1"/>
                </a:solidFill>
                <a:round/>
                <a:headEnd/>
                <a:tailEnd/>
              </a:ln>
            </p:spPr>
          </p:cxnSp>
          <p:cxnSp>
            <p:nvCxnSpPr>
              <p:cNvPr id="471" name="Straight Connector 110"/>
              <p:cNvCxnSpPr>
                <a:cxnSpLocks noChangeShapeType="1"/>
              </p:cNvCxnSpPr>
              <p:nvPr/>
            </p:nvCxnSpPr>
            <p:spPr bwMode="auto">
              <a:xfrm>
                <a:off x="6978215" y="1905000"/>
                <a:ext cx="413185" cy="2231"/>
              </a:xfrm>
              <a:prstGeom prst="line">
                <a:avLst/>
              </a:prstGeom>
              <a:noFill/>
              <a:ln w="25400" algn="ctr">
                <a:solidFill>
                  <a:schemeClr val="tx1"/>
                </a:solidFill>
                <a:round/>
                <a:headEnd/>
                <a:tailEnd/>
              </a:ln>
            </p:spPr>
          </p:cxnSp>
          <p:cxnSp>
            <p:nvCxnSpPr>
              <p:cNvPr id="472" name="Straight Connector 110"/>
              <p:cNvCxnSpPr>
                <a:cxnSpLocks noChangeShapeType="1"/>
              </p:cNvCxnSpPr>
              <p:nvPr/>
            </p:nvCxnSpPr>
            <p:spPr bwMode="auto">
              <a:xfrm>
                <a:off x="6444815" y="1905000"/>
                <a:ext cx="413185" cy="2231"/>
              </a:xfrm>
              <a:prstGeom prst="line">
                <a:avLst/>
              </a:prstGeom>
              <a:noFill/>
              <a:ln w="25400" algn="ctr">
                <a:solidFill>
                  <a:schemeClr val="tx1"/>
                </a:solidFill>
                <a:round/>
                <a:headEnd/>
                <a:tailEnd/>
              </a:ln>
            </p:spPr>
          </p:cxnSp>
          <p:cxnSp>
            <p:nvCxnSpPr>
              <p:cNvPr id="473" name="Straight Connector 110"/>
              <p:cNvCxnSpPr>
                <a:cxnSpLocks noChangeShapeType="1"/>
              </p:cNvCxnSpPr>
              <p:nvPr/>
            </p:nvCxnSpPr>
            <p:spPr bwMode="auto">
              <a:xfrm>
                <a:off x="5943600" y="1906341"/>
                <a:ext cx="413185" cy="2231"/>
              </a:xfrm>
              <a:prstGeom prst="line">
                <a:avLst/>
              </a:prstGeom>
              <a:noFill/>
              <a:ln w="25400" algn="ctr">
                <a:solidFill>
                  <a:schemeClr val="tx1"/>
                </a:solidFill>
                <a:round/>
                <a:headEnd/>
                <a:tailEnd/>
              </a:ln>
            </p:spPr>
          </p:cxnSp>
          <p:grpSp>
            <p:nvGrpSpPr>
              <p:cNvPr id="18" name="Group 626"/>
              <p:cNvGrpSpPr/>
              <p:nvPr/>
            </p:nvGrpSpPr>
            <p:grpSpPr>
              <a:xfrm>
                <a:off x="5867400" y="1524000"/>
                <a:ext cx="2121714" cy="3223648"/>
                <a:chOff x="3440886" y="2895600"/>
                <a:chExt cx="2121714" cy="3223648"/>
              </a:xfrm>
            </p:grpSpPr>
            <p:cxnSp>
              <p:nvCxnSpPr>
                <p:cNvPr id="506" name="Straight Connector 123"/>
                <p:cNvCxnSpPr>
                  <a:cxnSpLocks noChangeShapeType="1"/>
                  <a:stCxn id="554" idx="2"/>
                </p:cNvCxnSpPr>
                <p:nvPr/>
              </p:nvCxnSpPr>
              <p:spPr bwMode="auto">
                <a:xfrm rot="16200000" flipH="1">
                  <a:off x="2964074" y="5102439"/>
                  <a:ext cx="1232269" cy="1"/>
                </a:xfrm>
                <a:prstGeom prst="line">
                  <a:avLst/>
                </a:prstGeom>
                <a:noFill/>
                <a:ln w="25400" algn="ctr">
                  <a:solidFill>
                    <a:schemeClr val="tx1"/>
                  </a:solidFill>
                  <a:round/>
                  <a:headEnd/>
                  <a:tailEnd/>
                </a:ln>
              </p:spPr>
            </p:cxnSp>
            <p:cxnSp>
              <p:nvCxnSpPr>
                <p:cNvPr id="507" name="Straight Connector 124"/>
                <p:cNvCxnSpPr>
                  <a:cxnSpLocks noChangeShapeType="1"/>
                  <a:stCxn id="555" idx="2"/>
                </p:cNvCxnSpPr>
                <p:nvPr/>
              </p:nvCxnSpPr>
              <p:spPr bwMode="auto">
                <a:xfrm rot="16200000" flipH="1">
                  <a:off x="3238648" y="5095756"/>
                  <a:ext cx="1231709" cy="12808"/>
                </a:xfrm>
                <a:prstGeom prst="line">
                  <a:avLst/>
                </a:prstGeom>
                <a:noFill/>
                <a:ln w="25400" algn="ctr">
                  <a:solidFill>
                    <a:schemeClr val="tx1"/>
                  </a:solidFill>
                  <a:round/>
                  <a:headEnd/>
                  <a:tailEnd/>
                </a:ln>
              </p:spPr>
            </p:cxnSp>
            <p:cxnSp>
              <p:nvCxnSpPr>
                <p:cNvPr id="508" name="Straight Connector 125"/>
                <p:cNvCxnSpPr>
                  <a:cxnSpLocks noChangeShapeType="1"/>
                  <a:stCxn id="556" idx="2"/>
                </p:cNvCxnSpPr>
                <p:nvPr/>
              </p:nvCxnSpPr>
              <p:spPr bwMode="auto">
                <a:xfrm rot="16200000" flipH="1">
                  <a:off x="3500134" y="5102160"/>
                  <a:ext cx="1231710" cy="1"/>
                </a:xfrm>
                <a:prstGeom prst="line">
                  <a:avLst/>
                </a:prstGeom>
                <a:noFill/>
                <a:ln w="25400" algn="ctr">
                  <a:solidFill>
                    <a:schemeClr val="tx1"/>
                  </a:solidFill>
                  <a:round/>
                  <a:headEnd/>
                  <a:tailEnd/>
                </a:ln>
              </p:spPr>
            </p:cxnSp>
            <p:cxnSp>
              <p:nvCxnSpPr>
                <p:cNvPr id="509" name="Straight Connector 126"/>
                <p:cNvCxnSpPr>
                  <a:cxnSpLocks noChangeShapeType="1"/>
                  <a:stCxn id="557" idx="2"/>
                </p:cNvCxnSpPr>
                <p:nvPr/>
              </p:nvCxnSpPr>
              <p:spPr bwMode="auto">
                <a:xfrm rot="16200000" flipH="1">
                  <a:off x="3768583" y="5101602"/>
                  <a:ext cx="1231710" cy="1118"/>
                </a:xfrm>
                <a:prstGeom prst="line">
                  <a:avLst/>
                </a:prstGeom>
                <a:noFill/>
                <a:ln w="25400" algn="ctr">
                  <a:solidFill>
                    <a:schemeClr val="tx1"/>
                  </a:solidFill>
                  <a:round/>
                  <a:headEnd/>
                  <a:tailEnd/>
                </a:ln>
              </p:spPr>
            </p:cxnSp>
            <p:cxnSp>
              <p:nvCxnSpPr>
                <p:cNvPr id="510" name="Straight Connector 127"/>
                <p:cNvCxnSpPr>
                  <a:cxnSpLocks noChangeShapeType="1"/>
                  <a:stCxn id="558" idx="2"/>
                </p:cNvCxnSpPr>
                <p:nvPr/>
              </p:nvCxnSpPr>
              <p:spPr bwMode="auto">
                <a:xfrm rot="5400000">
                  <a:off x="4035079" y="5101883"/>
                  <a:ext cx="1232269" cy="1115"/>
                </a:xfrm>
                <a:prstGeom prst="line">
                  <a:avLst/>
                </a:prstGeom>
                <a:noFill/>
                <a:ln w="25400" algn="ctr">
                  <a:solidFill>
                    <a:schemeClr val="tx1"/>
                  </a:solidFill>
                  <a:round/>
                  <a:headEnd/>
                  <a:tailEnd/>
                </a:ln>
              </p:spPr>
            </p:cxnSp>
            <p:cxnSp>
              <p:nvCxnSpPr>
                <p:cNvPr id="511" name="Straight Connector 128"/>
                <p:cNvCxnSpPr>
                  <a:cxnSpLocks noChangeShapeType="1"/>
                  <a:stCxn id="559" idx="2"/>
                </p:cNvCxnSpPr>
                <p:nvPr/>
              </p:nvCxnSpPr>
              <p:spPr bwMode="auto">
                <a:xfrm rot="16200000" flipH="1">
                  <a:off x="4309651" y="5096316"/>
                  <a:ext cx="1231710" cy="11690"/>
                </a:xfrm>
                <a:prstGeom prst="line">
                  <a:avLst/>
                </a:prstGeom>
                <a:noFill/>
                <a:ln w="25400" algn="ctr">
                  <a:solidFill>
                    <a:schemeClr val="tx1"/>
                  </a:solidFill>
                  <a:round/>
                  <a:headEnd/>
                  <a:tailEnd/>
                </a:ln>
              </p:spPr>
            </p:cxnSp>
            <p:cxnSp>
              <p:nvCxnSpPr>
                <p:cNvPr id="512" name="Straight Connector 129"/>
                <p:cNvCxnSpPr>
                  <a:cxnSpLocks noChangeShapeType="1"/>
                  <a:stCxn id="560" idx="2"/>
                </p:cNvCxnSpPr>
                <p:nvPr/>
              </p:nvCxnSpPr>
              <p:spPr bwMode="auto">
                <a:xfrm rot="5400000">
                  <a:off x="4571140" y="5101603"/>
                  <a:ext cx="1231709" cy="1114"/>
                </a:xfrm>
                <a:prstGeom prst="line">
                  <a:avLst/>
                </a:prstGeom>
                <a:noFill/>
                <a:ln w="25400" algn="ctr">
                  <a:solidFill>
                    <a:schemeClr val="tx1"/>
                  </a:solidFill>
                  <a:round/>
                  <a:headEnd/>
                  <a:tailEnd/>
                </a:ln>
              </p:spPr>
            </p:cxnSp>
            <p:cxnSp>
              <p:nvCxnSpPr>
                <p:cNvPr id="513" name="Straight Connector 130"/>
                <p:cNvCxnSpPr>
                  <a:cxnSpLocks noChangeShapeType="1"/>
                  <a:stCxn id="561" idx="2"/>
                </p:cNvCxnSpPr>
                <p:nvPr/>
              </p:nvCxnSpPr>
              <p:spPr bwMode="auto">
                <a:xfrm rot="16200000" flipH="1">
                  <a:off x="4839587" y="5102160"/>
                  <a:ext cx="1231710" cy="1"/>
                </a:xfrm>
                <a:prstGeom prst="line">
                  <a:avLst/>
                </a:prstGeom>
                <a:noFill/>
                <a:ln w="25400" algn="ctr">
                  <a:solidFill>
                    <a:schemeClr val="tx1"/>
                  </a:solidFill>
                  <a:round/>
                  <a:headEnd/>
                  <a:tailEnd/>
                </a:ln>
              </p:spPr>
            </p:cxnSp>
            <p:cxnSp>
              <p:nvCxnSpPr>
                <p:cNvPr id="514" name="Straight Connector 115"/>
                <p:cNvCxnSpPr>
                  <a:cxnSpLocks noChangeShapeType="1"/>
                </p:cNvCxnSpPr>
                <p:nvPr/>
              </p:nvCxnSpPr>
              <p:spPr bwMode="auto">
                <a:xfrm rot="5400000">
                  <a:off x="3017093" y="3816595"/>
                  <a:ext cx="1125115" cy="1117"/>
                </a:xfrm>
                <a:prstGeom prst="line">
                  <a:avLst/>
                </a:prstGeom>
                <a:noFill/>
                <a:ln w="25400" algn="ctr">
                  <a:solidFill>
                    <a:schemeClr val="tx1"/>
                  </a:solidFill>
                  <a:round/>
                  <a:headEnd/>
                  <a:tailEnd/>
                </a:ln>
              </p:spPr>
            </p:cxnSp>
            <p:cxnSp>
              <p:nvCxnSpPr>
                <p:cNvPr id="515" name="Straight Connector 116"/>
                <p:cNvCxnSpPr>
                  <a:cxnSpLocks noChangeShapeType="1"/>
                </p:cNvCxnSpPr>
                <p:nvPr/>
              </p:nvCxnSpPr>
              <p:spPr bwMode="auto">
                <a:xfrm rot="5400000">
                  <a:off x="3297790" y="3816036"/>
                  <a:ext cx="1125115" cy="1117"/>
                </a:xfrm>
                <a:prstGeom prst="line">
                  <a:avLst/>
                </a:prstGeom>
                <a:noFill/>
                <a:ln w="25400" algn="ctr">
                  <a:solidFill>
                    <a:schemeClr val="tx1"/>
                  </a:solidFill>
                  <a:round/>
                  <a:headEnd/>
                  <a:tailEnd/>
                </a:ln>
              </p:spPr>
            </p:cxnSp>
            <p:cxnSp>
              <p:nvCxnSpPr>
                <p:cNvPr id="516" name="Straight Connector 117"/>
                <p:cNvCxnSpPr>
                  <a:cxnSpLocks noChangeShapeType="1"/>
                </p:cNvCxnSpPr>
                <p:nvPr/>
              </p:nvCxnSpPr>
              <p:spPr bwMode="auto">
                <a:xfrm rot="5400000">
                  <a:off x="3552875" y="3816036"/>
                  <a:ext cx="1125115" cy="1117"/>
                </a:xfrm>
                <a:prstGeom prst="line">
                  <a:avLst/>
                </a:prstGeom>
                <a:noFill/>
                <a:ln w="25400" algn="ctr">
                  <a:solidFill>
                    <a:schemeClr val="tx1"/>
                  </a:solidFill>
                  <a:round/>
                  <a:headEnd/>
                  <a:tailEnd/>
                </a:ln>
              </p:spPr>
            </p:cxnSp>
            <p:cxnSp>
              <p:nvCxnSpPr>
                <p:cNvPr id="517" name="Straight Connector 118"/>
                <p:cNvCxnSpPr>
                  <a:cxnSpLocks noChangeShapeType="1"/>
                </p:cNvCxnSpPr>
                <p:nvPr/>
              </p:nvCxnSpPr>
              <p:spPr bwMode="auto">
                <a:xfrm rot="5400000">
                  <a:off x="3821882" y="3816036"/>
                  <a:ext cx="1125115" cy="1117"/>
                </a:xfrm>
                <a:prstGeom prst="line">
                  <a:avLst/>
                </a:prstGeom>
                <a:noFill/>
                <a:ln w="25400" algn="ctr">
                  <a:solidFill>
                    <a:schemeClr val="tx1"/>
                  </a:solidFill>
                  <a:round/>
                  <a:headEnd/>
                  <a:tailEnd/>
                </a:ln>
              </p:spPr>
            </p:cxnSp>
            <p:cxnSp>
              <p:nvCxnSpPr>
                <p:cNvPr id="518" name="Straight Connector 119"/>
                <p:cNvCxnSpPr>
                  <a:cxnSpLocks noChangeShapeType="1"/>
                </p:cNvCxnSpPr>
                <p:nvPr/>
              </p:nvCxnSpPr>
              <p:spPr bwMode="auto">
                <a:xfrm rot="5400000">
                  <a:off x="4087540" y="3816595"/>
                  <a:ext cx="1125115" cy="1117"/>
                </a:xfrm>
                <a:prstGeom prst="line">
                  <a:avLst/>
                </a:prstGeom>
                <a:noFill/>
                <a:ln w="25400" algn="ctr">
                  <a:solidFill>
                    <a:schemeClr val="tx1"/>
                  </a:solidFill>
                  <a:round/>
                  <a:headEnd/>
                  <a:tailEnd/>
                </a:ln>
              </p:spPr>
            </p:cxnSp>
            <p:cxnSp>
              <p:nvCxnSpPr>
                <p:cNvPr id="519" name="Straight Connector 120"/>
                <p:cNvCxnSpPr>
                  <a:cxnSpLocks noChangeShapeType="1"/>
                </p:cNvCxnSpPr>
                <p:nvPr/>
              </p:nvCxnSpPr>
              <p:spPr bwMode="auto">
                <a:xfrm rot="5400000">
                  <a:off x="4368236" y="3816036"/>
                  <a:ext cx="1125115" cy="1117"/>
                </a:xfrm>
                <a:prstGeom prst="line">
                  <a:avLst/>
                </a:prstGeom>
                <a:noFill/>
                <a:ln w="25400" algn="ctr">
                  <a:solidFill>
                    <a:schemeClr val="tx1"/>
                  </a:solidFill>
                  <a:round/>
                  <a:headEnd/>
                  <a:tailEnd/>
                </a:ln>
              </p:spPr>
            </p:cxnSp>
            <p:cxnSp>
              <p:nvCxnSpPr>
                <p:cNvPr id="520" name="Straight Connector 121"/>
                <p:cNvCxnSpPr>
                  <a:cxnSpLocks noChangeShapeType="1"/>
                </p:cNvCxnSpPr>
                <p:nvPr/>
              </p:nvCxnSpPr>
              <p:spPr bwMode="auto">
                <a:xfrm rot="5400000">
                  <a:off x="4623321" y="3816036"/>
                  <a:ext cx="1125115" cy="1117"/>
                </a:xfrm>
                <a:prstGeom prst="line">
                  <a:avLst/>
                </a:prstGeom>
                <a:noFill/>
                <a:ln w="25400" algn="ctr">
                  <a:solidFill>
                    <a:schemeClr val="tx1"/>
                  </a:solidFill>
                  <a:round/>
                  <a:headEnd/>
                  <a:tailEnd/>
                </a:ln>
              </p:spPr>
            </p:cxnSp>
            <p:cxnSp>
              <p:nvCxnSpPr>
                <p:cNvPr id="521" name="Straight Connector 122"/>
                <p:cNvCxnSpPr>
                  <a:cxnSpLocks noChangeShapeType="1"/>
                </p:cNvCxnSpPr>
                <p:nvPr/>
              </p:nvCxnSpPr>
              <p:spPr bwMode="auto">
                <a:xfrm rot="5400000">
                  <a:off x="4892328" y="3816036"/>
                  <a:ext cx="1125115" cy="1117"/>
                </a:xfrm>
                <a:prstGeom prst="line">
                  <a:avLst/>
                </a:prstGeom>
                <a:noFill/>
                <a:ln w="25400" algn="ctr">
                  <a:solidFill>
                    <a:schemeClr val="tx1"/>
                  </a:solidFill>
                  <a:round/>
                  <a:headEnd/>
                  <a:tailEnd/>
                </a:ln>
              </p:spPr>
            </p:cxnSp>
            <p:sp>
              <p:nvSpPr>
                <p:cNvPr id="522" name="Rectangle 521"/>
                <p:cNvSpPr/>
                <p:nvPr/>
              </p:nvSpPr>
              <p:spPr bwMode="auto">
                <a:xfrm>
                  <a:off x="3473053" y="3200400"/>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23" name="Rectangle 522"/>
                <p:cNvSpPr/>
                <p:nvPr/>
              </p:nvSpPr>
              <p:spPr bwMode="auto">
                <a:xfrm>
                  <a:off x="3740943" y="3200400"/>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24" name="Rectangle 523"/>
                <p:cNvSpPr/>
                <p:nvPr/>
              </p:nvSpPr>
              <p:spPr bwMode="auto">
                <a:xfrm>
                  <a:off x="4008834" y="3200400"/>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25" name="Rectangle 524"/>
                <p:cNvSpPr/>
                <p:nvPr/>
              </p:nvSpPr>
              <p:spPr bwMode="auto">
                <a:xfrm>
                  <a:off x="4276725" y="3200400"/>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26" name="Rectangle 525"/>
                <p:cNvSpPr/>
                <p:nvPr/>
              </p:nvSpPr>
              <p:spPr bwMode="auto">
                <a:xfrm>
                  <a:off x="4544615" y="3200400"/>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27" name="Rectangle 526"/>
                <p:cNvSpPr/>
                <p:nvPr/>
              </p:nvSpPr>
              <p:spPr bwMode="auto">
                <a:xfrm>
                  <a:off x="4812506" y="3200400"/>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28" name="Rectangle 527"/>
                <p:cNvSpPr/>
                <p:nvPr/>
              </p:nvSpPr>
              <p:spPr bwMode="auto">
                <a:xfrm>
                  <a:off x="5080397" y="3200400"/>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29" name="Rectangle 528"/>
                <p:cNvSpPr/>
                <p:nvPr/>
              </p:nvSpPr>
              <p:spPr bwMode="auto">
                <a:xfrm>
                  <a:off x="5348287" y="3200400"/>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30" name="Rectangle 27"/>
                <p:cNvSpPr>
                  <a:spLocks noChangeArrowheads="1"/>
                </p:cNvSpPr>
                <p:nvPr/>
              </p:nvSpPr>
              <p:spPr bwMode="auto">
                <a:xfrm>
                  <a:off x="3473053" y="3468345"/>
                  <a:ext cx="214313" cy="214308"/>
                </a:xfrm>
                <a:prstGeom prst="rect">
                  <a:avLst/>
                </a:prstGeom>
                <a:solidFill>
                  <a:srgbClr val="FFFF00"/>
                </a:solidFill>
                <a:ln w="25400" algn="ctr">
                  <a:noFill/>
                  <a:round/>
                  <a:headEnd/>
                  <a:tailEnd/>
                </a:ln>
              </p:spPr>
              <p:txBody>
                <a:bodyPr/>
                <a:lstStyle/>
                <a:p>
                  <a:endParaRPr lang="en-US"/>
                </a:p>
              </p:txBody>
            </p:sp>
            <p:sp>
              <p:nvSpPr>
                <p:cNvPr id="531" name="Rectangle 28"/>
                <p:cNvSpPr>
                  <a:spLocks noChangeArrowheads="1"/>
                </p:cNvSpPr>
                <p:nvPr/>
              </p:nvSpPr>
              <p:spPr bwMode="auto">
                <a:xfrm>
                  <a:off x="3740943" y="3468345"/>
                  <a:ext cx="214313" cy="214308"/>
                </a:xfrm>
                <a:prstGeom prst="rect">
                  <a:avLst/>
                </a:prstGeom>
                <a:solidFill>
                  <a:srgbClr val="FFFF00"/>
                </a:solidFill>
                <a:ln w="25400" algn="ctr">
                  <a:noFill/>
                  <a:round/>
                  <a:headEnd/>
                  <a:tailEnd/>
                </a:ln>
              </p:spPr>
              <p:txBody>
                <a:bodyPr/>
                <a:lstStyle/>
                <a:p>
                  <a:endParaRPr lang="en-US"/>
                </a:p>
              </p:txBody>
            </p:sp>
            <p:sp>
              <p:nvSpPr>
                <p:cNvPr id="532" name="Rectangle 29"/>
                <p:cNvSpPr>
                  <a:spLocks noChangeArrowheads="1"/>
                </p:cNvSpPr>
                <p:nvPr/>
              </p:nvSpPr>
              <p:spPr bwMode="auto">
                <a:xfrm>
                  <a:off x="4008834" y="3468345"/>
                  <a:ext cx="214313" cy="214308"/>
                </a:xfrm>
                <a:prstGeom prst="rect">
                  <a:avLst/>
                </a:prstGeom>
                <a:solidFill>
                  <a:srgbClr val="FFFF00"/>
                </a:solidFill>
                <a:ln w="25400" algn="ctr">
                  <a:noFill/>
                  <a:round/>
                  <a:headEnd/>
                  <a:tailEnd/>
                </a:ln>
              </p:spPr>
              <p:txBody>
                <a:bodyPr/>
                <a:lstStyle/>
                <a:p>
                  <a:endParaRPr lang="en-US"/>
                </a:p>
              </p:txBody>
            </p:sp>
            <p:sp>
              <p:nvSpPr>
                <p:cNvPr id="533" name="Rectangle 30"/>
                <p:cNvSpPr>
                  <a:spLocks noChangeArrowheads="1"/>
                </p:cNvSpPr>
                <p:nvPr/>
              </p:nvSpPr>
              <p:spPr bwMode="auto">
                <a:xfrm>
                  <a:off x="4276725" y="3468345"/>
                  <a:ext cx="214313" cy="214308"/>
                </a:xfrm>
                <a:prstGeom prst="rect">
                  <a:avLst/>
                </a:prstGeom>
                <a:solidFill>
                  <a:srgbClr val="FFFF00"/>
                </a:solidFill>
                <a:ln w="25400" algn="ctr">
                  <a:noFill/>
                  <a:round/>
                  <a:headEnd/>
                  <a:tailEnd/>
                </a:ln>
              </p:spPr>
              <p:txBody>
                <a:bodyPr/>
                <a:lstStyle/>
                <a:p>
                  <a:endParaRPr lang="en-US"/>
                </a:p>
              </p:txBody>
            </p:sp>
            <p:sp>
              <p:nvSpPr>
                <p:cNvPr id="534" name="Rectangle 31"/>
                <p:cNvSpPr>
                  <a:spLocks noChangeArrowheads="1"/>
                </p:cNvSpPr>
                <p:nvPr/>
              </p:nvSpPr>
              <p:spPr bwMode="auto">
                <a:xfrm>
                  <a:off x="4544615" y="3468345"/>
                  <a:ext cx="214313" cy="214308"/>
                </a:xfrm>
                <a:prstGeom prst="rect">
                  <a:avLst/>
                </a:prstGeom>
                <a:solidFill>
                  <a:srgbClr val="FFFF00"/>
                </a:solidFill>
                <a:ln w="25400" algn="ctr">
                  <a:noFill/>
                  <a:round/>
                  <a:headEnd/>
                  <a:tailEnd/>
                </a:ln>
              </p:spPr>
              <p:txBody>
                <a:bodyPr/>
                <a:lstStyle/>
                <a:p>
                  <a:endParaRPr lang="en-US"/>
                </a:p>
              </p:txBody>
            </p:sp>
            <p:sp>
              <p:nvSpPr>
                <p:cNvPr id="535" name="Rectangle 32"/>
                <p:cNvSpPr>
                  <a:spLocks noChangeArrowheads="1"/>
                </p:cNvSpPr>
                <p:nvPr/>
              </p:nvSpPr>
              <p:spPr bwMode="auto">
                <a:xfrm>
                  <a:off x="4812506" y="3468345"/>
                  <a:ext cx="214313" cy="214308"/>
                </a:xfrm>
                <a:prstGeom prst="rect">
                  <a:avLst/>
                </a:prstGeom>
                <a:solidFill>
                  <a:srgbClr val="FFFF00"/>
                </a:solidFill>
                <a:ln w="25400" algn="ctr">
                  <a:noFill/>
                  <a:round/>
                  <a:headEnd/>
                  <a:tailEnd/>
                </a:ln>
              </p:spPr>
              <p:txBody>
                <a:bodyPr/>
                <a:lstStyle/>
                <a:p>
                  <a:endParaRPr lang="en-US"/>
                </a:p>
              </p:txBody>
            </p:sp>
            <p:sp>
              <p:nvSpPr>
                <p:cNvPr id="536" name="Rectangle 33"/>
                <p:cNvSpPr>
                  <a:spLocks noChangeArrowheads="1"/>
                </p:cNvSpPr>
                <p:nvPr/>
              </p:nvSpPr>
              <p:spPr bwMode="auto">
                <a:xfrm>
                  <a:off x="5080397" y="3468345"/>
                  <a:ext cx="214313" cy="214308"/>
                </a:xfrm>
                <a:prstGeom prst="rect">
                  <a:avLst/>
                </a:prstGeom>
                <a:solidFill>
                  <a:srgbClr val="FFFF00"/>
                </a:solidFill>
                <a:ln w="25400" algn="ctr">
                  <a:noFill/>
                  <a:round/>
                  <a:headEnd/>
                  <a:tailEnd/>
                </a:ln>
              </p:spPr>
              <p:txBody>
                <a:bodyPr/>
                <a:lstStyle/>
                <a:p>
                  <a:endParaRPr lang="en-US"/>
                </a:p>
              </p:txBody>
            </p:sp>
            <p:sp>
              <p:nvSpPr>
                <p:cNvPr id="537" name="Rectangle 34"/>
                <p:cNvSpPr>
                  <a:spLocks noChangeArrowheads="1"/>
                </p:cNvSpPr>
                <p:nvPr/>
              </p:nvSpPr>
              <p:spPr bwMode="auto">
                <a:xfrm>
                  <a:off x="5348287" y="3468345"/>
                  <a:ext cx="214313" cy="214308"/>
                </a:xfrm>
                <a:prstGeom prst="rect">
                  <a:avLst/>
                </a:prstGeom>
                <a:solidFill>
                  <a:srgbClr val="FFFF00"/>
                </a:solidFill>
                <a:ln w="25400" algn="ctr">
                  <a:noFill/>
                  <a:round/>
                  <a:headEnd/>
                  <a:tailEnd/>
                </a:ln>
              </p:spPr>
              <p:txBody>
                <a:bodyPr/>
                <a:lstStyle/>
                <a:p>
                  <a:endParaRPr lang="en-US"/>
                </a:p>
              </p:txBody>
            </p:sp>
            <p:sp>
              <p:nvSpPr>
                <p:cNvPr id="538" name="Rectangle 35"/>
                <p:cNvSpPr>
                  <a:spLocks noChangeArrowheads="1"/>
                </p:cNvSpPr>
                <p:nvPr/>
              </p:nvSpPr>
              <p:spPr bwMode="auto">
                <a:xfrm>
                  <a:off x="3473053" y="3736229"/>
                  <a:ext cx="214313" cy="214308"/>
                </a:xfrm>
                <a:prstGeom prst="rect">
                  <a:avLst/>
                </a:prstGeom>
                <a:solidFill>
                  <a:srgbClr val="FFFF00"/>
                </a:solidFill>
                <a:ln w="25400" algn="ctr">
                  <a:noFill/>
                  <a:round/>
                  <a:headEnd/>
                  <a:tailEnd/>
                </a:ln>
              </p:spPr>
              <p:txBody>
                <a:bodyPr/>
                <a:lstStyle/>
                <a:p>
                  <a:endParaRPr lang="en-US"/>
                </a:p>
              </p:txBody>
            </p:sp>
            <p:sp>
              <p:nvSpPr>
                <p:cNvPr id="539" name="Rectangle 36"/>
                <p:cNvSpPr>
                  <a:spLocks noChangeArrowheads="1"/>
                </p:cNvSpPr>
                <p:nvPr/>
              </p:nvSpPr>
              <p:spPr bwMode="auto">
                <a:xfrm>
                  <a:off x="3740943" y="3736229"/>
                  <a:ext cx="214313" cy="214308"/>
                </a:xfrm>
                <a:prstGeom prst="rect">
                  <a:avLst/>
                </a:prstGeom>
                <a:solidFill>
                  <a:srgbClr val="FFFF00"/>
                </a:solidFill>
                <a:ln w="25400" algn="ctr">
                  <a:noFill/>
                  <a:round/>
                  <a:headEnd/>
                  <a:tailEnd/>
                </a:ln>
              </p:spPr>
              <p:txBody>
                <a:bodyPr/>
                <a:lstStyle/>
                <a:p>
                  <a:endParaRPr lang="en-US"/>
                </a:p>
              </p:txBody>
            </p:sp>
            <p:sp>
              <p:nvSpPr>
                <p:cNvPr id="540" name="Rectangle 37"/>
                <p:cNvSpPr>
                  <a:spLocks noChangeArrowheads="1"/>
                </p:cNvSpPr>
                <p:nvPr/>
              </p:nvSpPr>
              <p:spPr bwMode="auto">
                <a:xfrm>
                  <a:off x="4008834" y="3736229"/>
                  <a:ext cx="214313" cy="214308"/>
                </a:xfrm>
                <a:prstGeom prst="rect">
                  <a:avLst/>
                </a:prstGeom>
                <a:solidFill>
                  <a:srgbClr val="FFFF00"/>
                </a:solidFill>
                <a:ln w="25400" algn="ctr">
                  <a:noFill/>
                  <a:round/>
                  <a:headEnd/>
                  <a:tailEnd/>
                </a:ln>
              </p:spPr>
              <p:txBody>
                <a:bodyPr/>
                <a:lstStyle/>
                <a:p>
                  <a:endParaRPr lang="en-US"/>
                </a:p>
              </p:txBody>
            </p:sp>
            <p:sp>
              <p:nvSpPr>
                <p:cNvPr id="541" name="Rectangle 38"/>
                <p:cNvSpPr>
                  <a:spLocks noChangeArrowheads="1"/>
                </p:cNvSpPr>
                <p:nvPr/>
              </p:nvSpPr>
              <p:spPr bwMode="auto">
                <a:xfrm>
                  <a:off x="4276725" y="3736229"/>
                  <a:ext cx="214313" cy="214308"/>
                </a:xfrm>
                <a:prstGeom prst="rect">
                  <a:avLst/>
                </a:prstGeom>
                <a:solidFill>
                  <a:srgbClr val="FFFF00"/>
                </a:solidFill>
                <a:ln w="25400" algn="ctr">
                  <a:noFill/>
                  <a:round/>
                  <a:headEnd/>
                  <a:tailEnd/>
                </a:ln>
              </p:spPr>
              <p:txBody>
                <a:bodyPr/>
                <a:lstStyle/>
                <a:p>
                  <a:endParaRPr lang="en-US"/>
                </a:p>
              </p:txBody>
            </p:sp>
            <p:sp>
              <p:nvSpPr>
                <p:cNvPr id="542" name="Rectangle 39"/>
                <p:cNvSpPr>
                  <a:spLocks noChangeArrowheads="1"/>
                </p:cNvSpPr>
                <p:nvPr/>
              </p:nvSpPr>
              <p:spPr bwMode="auto">
                <a:xfrm>
                  <a:off x="4544615" y="3736229"/>
                  <a:ext cx="214313" cy="214308"/>
                </a:xfrm>
                <a:prstGeom prst="rect">
                  <a:avLst/>
                </a:prstGeom>
                <a:solidFill>
                  <a:srgbClr val="FFFF00"/>
                </a:solidFill>
                <a:ln w="25400" algn="ctr">
                  <a:noFill/>
                  <a:round/>
                  <a:headEnd/>
                  <a:tailEnd/>
                </a:ln>
              </p:spPr>
              <p:txBody>
                <a:bodyPr/>
                <a:lstStyle/>
                <a:p>
                  <a:endParaRPr lang="en-US"/>
                </a:p>
              </p:txBody>
            </p:sp>
            <p:sp>
              <p:nvSpPr>
                <p:cNvPr id="543" name="Rectangle 40"/>
                <p:cNvSpPr>
                  <a:spLocks noChangeArrowheads="1"/>
                </p:cNvSpPr>
                <p:nvPr/>
              </p:nvSpPr>
              <p:spPr bwMode="auto">
                <a:xfrm>
                  <a:off x="4812506" y="3736229"/>
                  <a:ext cx="214313" cy="214308"/>
                </a:xfrm>
                <a:prstGeom prst="rect">
                  <a:avLst/>
                </a:prstGeom>
                <a:solidFill>
                  <a:srgbClr val="FFFF00"/>
                </a:solidFill>
                <a:ln w="25400" algn="ctr">
                  <a:noFill/>
                  <a:round/>
                  <a:headEnd/>
                  <a:tailEnd/>
                </a:ln>
              </p:spPr>
              <p:txBody>
                <a:bodyPr/>
                <a:lstStyle/>
                <a:p>
                  <a:endParaRPr lang="en-US"/>
                </a:p>
              </p:txBody>
            </p:sp>
            <p:sp>
              <p:nvSpPr>
                <p:cNvPr id="544" name="Rectangle 41"/>
                <p:cNvSpPr>
                  <a:spLocks noChangeArrowheads="1"/>
                </p:cNvSpPr>
                <p:nvPr/>
              </p:nvSpPr>
              <p:spPr bwMode="auto">
                <a:xfrm>
                  <a:off x="5080397" y="3736229"/>
                  <a:ext cx="214313" cy="214308"/>
                </a:xfrm>
                <a:prstGeom prst="rect">
                  <a:avLst/>
                </a:prstGeom>
                <a:solidFill>
                  <a:srgbClr val="FFFF00"/>
                </a:solidFill>
                <a:ln w="25400" algn="ctr">
                  <a:noFill/>
                  <a:round/>
                  <a:headEnd/>
                  <a:tailEnd/>
                </a:ln>
              </p:spPr>
              <p:txBody>
                <a:bodyPr/>
                <a:lstStyle/>
                <a:p>
                  <a:endParaRPr lang="en-US"/>
                </a:p>
              </p:txBody>
            </p:sp>
            <p:sp>
              <p:nvSpPr>
                <p:cNvPr id="545" name="Rectangle 42"/>
                <p:cNvSpPr>
                  <a:spLocks noChangeArrowheads="1"/>
                </p:cNvSpPr>
                <p:nvPr/>
              </p:nvSpPr>
              <p:spPr bwMode="auto">
                <a:xfrm>
                  <a:off x="5348287" y="3736229"/>
                  <a:ext cx="214313" cy="214308"/>
                </a:xfrm>
                <a:prstGeom prst="rect">
                  <a:avLst/>
                </a:prstGeom>
                <a:solidFill>
                  <a:srgbClr val="FFFF00"/>
                </a:solidFill>
                <a:ln w="25400" algn="ctr">
                  <a:noFill/>
                  <a:round/>
                  <a:headEnd/>
                  <a:tailEnd/>
                </a:ln>
              </p:spPr>
              <p:txBody>
                <a:bodyPr/>
                <a:lstStyle/>
                <a:p>
                  <a:endParaRPr lang="en-US"/>
                </a:p>
              </p:txBody>
            </p:sp>
            <p:sp>
              <p:nvSpPr>
                <p:cNvPr id="546" name="Rectangle 43"/>
                <p:cNvSpPr>
                  <a:spLocks noChangeArrowheads="1"/>
                </p:cNvSpPr>
                <p:nvPr/>
              </p:nvSpPr>
              <p:spPr bwMode="auto">
                <a:xfrm>
                  <a:off x="3473053" y="4004114"/>
                  <a:ext cx="214313" cy="214308"/>
                </a:xfrm>
                <a:prstGeom prst="rect">
                  <a:avLst/>
                </a:prstGeom>
                <a:solidFill>
                  <a:srgbClr val="FFFF00"/>
                </a:solidFill>
                <a:ln w="25400" algn="ctr">
                  <a:noFill/>
                  <a:round/>
                  <a:headEnd/>
                  <a:tailEnd/>
                </a:ln>
              </p:spPr>
              <p:txBody>
                <a:bodyPr/>
                <a:lstStyle/>
                <a:p>
                  <a:endParaRPr lang="en-US"/>
                </a:p>
              </p:txBody>
            </p:sp>
            <p:sp>
              <p:nvSpPr>
                <p:cNvPr id="547" name="Rectangle 44"/>
                <p:cNvSpPr>
                  <a:spLocks noChangeArrowheads="1"/>
                </p:cNvSpPr>
                <p:nvPr/>
              </p:nvSpPr>
              <p:spPr bwMode="auto">
                <a:xfrm>
                  <a:off x="3740943" y="4004114"/>
                  <a:ext cx="214313" cy="214308"/>
                </a:xfrm>
                <a:prstGeom prst="rect">
                  <a:avLst/>
                </a:prstGeom>
                <a:solidFill>
                  <a:srgbClr val="FFFF00"/>
                </a:solidFill>
                <a:ln w="25400" algn="ctr">
                  <a:noFill/>
                  <a:round/>
                  <a:headEnd/>
                  <a:tailEnd/>
                </a:ln>
              </p:spPr>
              <p:txBody>
                <a:bodyPr/>
                <a:lstStyle/>
                <a:p>
                  <a:endParaRPr lang="en-US"/>
                </a:p>
              </p:txBody>
            </p:sp>
            <p:sp>
              <p:nvSpPr>
                <p:cNvPr id="548" name="Rectangle 45"/>
                <p:cNvSpPr>
                  <a:spLocks noChangeArrowheads="1"/>
                </p:cNvSpPr>
                <p:nvPr/>
              </p:nvSpPr>
              <p:spPr bwMode="auto">
                <a:xfrm>
                  <a:off x="4008834" y="4004114"/>
                  <a:ext cx="214313" cy="214308"/>
                </a:xfrm>
                <a:prstGeom prst="rect">
                  <a:avLst/>
                </a:prstGeom>
                <a:solidFill>
                  <a:srgbClr val="FFFF00"/>
                </a:solidFill>
                <a:ln w="25400" algn="ctr">
                  <a:noFill/>
                  <a:round/>
                  <a:headEnd/>
                  <a:tailEnd/>
                </a:ln>
              </p:spPr>
              <p:txBody>
                <a:bodyPr/>
                <a:lstStyle/>
                <a:p>
                  <a:endParaRPr lang="en-US"/>
                </a:p>
              </p:txBody>
            </p:sp>
            <p:sp>
              <p:nvSpPr>
                <p:cNvPr id="549" name="Rectangle 46"/>
                <p:cNvSpPr>
                  <a:spLocks noChangeArrowheads="1"/>
                </p:cNvSpPr>
                <p:nvPr/>
              </p:nvSpPr>
              <p:spPr bwMode="auto">
                <a:xfrm>
                  <a:off x="4276725" y="4004114"/>
                  <a:ext cx="214313" cy="214308"/>
                </a:xfrm>
                <a:prstGeom prst="rect">
                  <a:avLst/>
                </a:prstGeom>
                <a:solidFill>
                  <a:srgbClr val="FFFF00"/>
                </a:solidFill>
                <a:ln w="25400" algn="ctr">
                  <a:noFill/>
                  <a:round/>
                  <a:headEnd/>
                  <a:tailEnd/>
                </a:ln>
              </p:spPr>
              <p:txBody>
                <a:bodyPr/>
                <a:lstStyle/>
                <a:p>
                  <a:endParaRPr lang="en-US"/>
                </a:p>
              </p:txBody>
            </p:sp>
            <p:sp>
              <p:nvSpPr>
                <p:cNvPr id="550" name="Rectangle 47"/>
                <p:cNvSpPr>
                  <a:spLocks noChangeArrowheads="1"/>
                </p:cNvSpPr>
                <p:nvPr/>
              </p:nvSpPr>
              <p:spPr bwMode="auto">
                <a:xfrm>
                  <a:off x="4544615" y="4004114"/>
                  <a:ext cx="214313" cy="214308"/>
                </a:xfrm>
                <a:prstGeom prst="rect">
                  <a:avLst/>
                </a:prstGeom>
                <a:solidFill>
                  <a:srgbClr val="FFFF00"/>
                </a:solidFill>
                <a:ln w="25400" algn="ctr">
                  <a:noFill/>
                  <a:round/>
                  <a:headEnd/>
                  <a:tailEnd/>
                </a:ln>
              </p:spPr>
              <p:txBody>
                <a:bodyPr/>
                <a:lstStyle/>
                <a:p>
                  <a:endParaRPr lang="en-US"/>
                </a:p>
              </p:txBody>
            </p:sp>
            <p:sp>
              <p:nvSpPr>
                <p:cNvPr id="551" name="Rectangle 48"/>
                <p:cNvSpPr>
                  <a:spLocks noChangeArrowheads="1"/>
                </p:cNvSpPr>
                <p:nvPr/>
              </p:nvSpPr>
              <p:spPr bwMode="auto">
                <a:xfrm>
                  <a:off x="4812506" y="4004114"/>
                  <a:ext cx="214313" cy="214308"/>
                </a:xfrm>
                <a:prstGeom prst="rect">
                  <a:avLst/>
                </a:prstGeom>
                <a:solidFill>
                  <a:srgbClr val="FFFF00"/>
                </a:solidFill>
                <a:ln w="25400" algn="ctr">
                  <a:noFill/>
                  <a:round/>
                  <a:headEnd/>
                  <a:tailEnd/>
                </a:ln>
              </p:spPr>
              <p:txBody>
                <a:bodyPr/>
                <a:lstStyle/>
                <a:p>
                  <a:endParaRPr lang="en-US"/>
                </a:p>
              </p:txBody>
            </p:sp>
            <p:sp>
              <p:nvSpPr>
                <p:cNvPr id="552" name="Rectangle 49"/>
                <p:cNvSpPr>
                  <a:spLocks noChangeArrowheads="1"/>
                </p:cNvSpPr>
                <p:nvPr/>
              </p:nvSpPr>
              <p:spPr bwMode="auto">
                <a:xfrm>
                  <a:off x="5080397" y="4004114"/>
                  <a:ext cx="214313" cy="214308"/>
                </a:xfrm>
                <a:prstGeom prst="rect">
                  <a:avLst/>
                </a:prstGeom>
                <a:solidFill>
                  <a:srgbClr val="FFFF00"/>
                </a:solidFill>
                <a:ln w="25400" algn="ctr">
                  <a:noFill/>
                  <a:round/>
                  <a:headEnd/>
                  <a:tailEnd/>
                </a:ln>
              </p:spPr>
              <p:txBody>
                <a:bodyPr/>
                <a:lstStyle/>
                <a:p>
                  <a:endParaRPr lang="en-US"/>
                </a:p>
              </p:txBody>
            </p:sp>
            <p:sp>
              <p:nvSpPr>
                <p:cNvPr id="553" name="Rectangle 50"/>
                <p:cNvSpPr>
                  <a:spLocks noChangeArrowheads="1"/>
                </p:cNvSpPr>
                <p:nvPr/>
              </p:nvSpPr>
              <p:spPr bwMode="auto">
                <a:xfrm>
                  <a:off x="5348287" y="4004114"/>
                  <a:ext cx="214313" cy="214308"/>
                </a:xfrm>
                <a:prstGeom prst="rect">
                  <a:avLst/>
                </a:prstGeom>
                <a:solidFill>
                  <a:srgbClr val="FFFF00"/>
                </a:solidFill>
                <a:ln w="25400" algn="ctr">
                  <a:noFill/>
                  <a:round/>
                  <a:headEnd/>
                  <a:tailEnd/>
                </a:ln>
              </p:spPr>
              <p:txBody>
                <a:bodyPr/>
                <a:lstStyle/>
                <a:p>
                  <a:endParaRPr lang="en-US"/>
                </a:p>
              </p:txBody>
            </p:sp>
            <p:sp>
              <p:nvSpPr>
                <p:cNvPr id="554" name="Rectangle 51"/>
                <p:cNvSpPr>
                  <a:spLocks noChangeArrowheads="1"/>
                </p:cNvSpPr>
                <p:nvPr/>
              </p:nvSpPr>
              <p:spPr bwMode="auto">
                <a:xfrm>
                  <a:off x="3473053" y="4271998"/>
                  <a:ext cx="214313" cy="214308"/>
                </a:xfrm>
                <a:prstGeom prst="rect">
                  <a:avLst/>
                </a:prstGeom>
                <a:solidFill>
                  <a:srgbClr val="FFFF00"/>
                </a:solidFill>
                <a:ln w="25400" algn="ctr">
                  <a:noFill/>
                  <a:round/>
                  <a:headEnd/>
                  <a:tailEnd/>
                </a:ln>
              </p:spPr>
              <p:txBody>
                <a:bodyPr/>
                <a:lstStyle/>
                <a:p>
                  <a:endParaRPr lang="en-US"/>
                </a:p>
              </p:txBody>
            </p:sp>
            <p:sp>
              <p:nvSpPr>
                <p:cNvPr id="555" name="Rectangle 52"/>
                <p:cNvSpPr>
                  <a:spLocks noChangeArrowheads="1"/>
                </p:cNvSpPr>
                <p:nvPr/>
              </p:nvSpPr>
              <p:spPr bwMode="auto">
                <a:xfrm>
                  <a:off x="3740943" y="4271998"/>
                  <a:ext cx="214313" cy="214308"/>
                </a:xfrm>
                <a:prstGeom prst="rect">
                  <a:avLst/>
                </a:prstGeom>
                <a:solidFill>
                  <a:srgbClr val="FFFF00"/>
                </a:solidFill>
                <a:ln w="25400" algn="ctr">
                  <a:noFill/>
                  <a:round/>
                  <a:headEnd/>
                  <a:tailEnd/>
                </a:ln>
              </p:spPr>
              <p:txBody>
                <a:bodyPr/>
                <a:lstStyle/>
                <a:p>
                  <a:endParaRPr lang="en-US"/>
                </a:p>
              </p:txBody>
            </p:sp>
            <p:sp>
              <p:nvSpPr>
                <p:cNvPr id="556" name="Rectangle 53"/>
                <p:cNvSpPr>
                  <a:spLocks noChangeArrowheads="1"/>
                </p:cNvSpPr>
                <p:nvPr/>
              </p:nvSpPr>
              <p:spPr bwMode="auto">
                <a:xfrm>
                  <a:off x="4008834" y="4271998"/>
                  <a:ext cx="214313" cy="214308"/>
                </a:xfrm>
                <a:prstGeom prst="rect">
                  <a:avLst/>
                </a:prstGeom>
                <a:solidFill>
                  <a:srgbClr val="FFFF00"/>
                </a:solidFill>
                <a:ln w="25400" algn="ctr">
                  <a:noFill/>
                  <a:round/>
                  <a:headEnd/>
                  <a:tailEnd/>
                </a:ln>
              </p:spPr>
              <p:txBody>
                <a:bodyPr/>
                <a:lstStyle/>
                <a:p>
                  <a:endParaRPr lang="en-US"/>
                </a:p>
              </p:txBody>
            </p:sp>
            <p:sp>
              <p:nvSpPr>
                <p:cNvPr id="557" name="Rectangle 54"/>
                <p:cNvSpPr>
                  <a:spLocks noChangeArrowheads="1"/>
                </p:cNvSpPr>
                <p:nvPr/>
              </p:nvSpPr>
              <p:spPr bwMode="auto">
                <a:xfrm>
                  <a:off x="4276725" y="4271998"/>
                  <a:ext cx="214313" cy="214308"/>
                </a:xfrm>
                <a:prstGeom prst="rect">
                  <a:avLst/>
                </a:prstGeom>
                <a:solidFill>
                  <a:srgbClr val="FFFF00"/>
                </a:solidFill>
                <a:ln w="25400" algn="ctr">
                  <a:noFill/>
                  <a:round/>
                  <a:headEnd/>
                  <a:tailEnd/>
                </a:ln>
              </p:spPr>
              <p:txBody>
                <a:bodyPr/>
                <a:lstStyle/>
                <a:p>
                  <a:endParaRPr lang="en-US"/>
                </a:p>
              </p:txBody>
            </p:sp>
            <p:sp>
              <p:nvSpPr>
                <p:cNvPr id="558" name="Rectangle 55"/>
                <p:cNvSpPr>
                  <a:spLocks noChangeArrowheads="1"/>
                </p:cNvSpPr>
                <p:nvPr/>
              </p:nvSpPr>
              <p:spPr bwMode="auto">
                <a:xfrm>
                  <a:off x="4544615" y="4271998"/>
                  <a:ext cx="214313" cy="214308"/>
                </a:xfrm>
                <a:prstGeom prst="rect">
                  <a:avLst/>
                </a:prstGeom>
                <a:solidFill>
                  <a:srgbClr val="FFFF00"/>
                </a:solidFill>
                <a:ln w="25400" algn="ctr">
                  <a:noFill/>
                  <a:round/>
                  <a:headEnd/>
                  <a:tailEnd/>
                </a:ln>
              </p:spPr>
              <p:txBody>
                <a:bodyPr/>
                <a:lstStyle/>
                <a:p>
                  <a:endParaRPr lang="en-US"/>
                </a:p>
              </p:txBody>
            </p:sp>
            <p:sp>
              <p:nvSpPr>
                <p:cNvPr id="559" name="Rectangle 56"/>
                <p:cNvSpPr>
                  <a:spLocks noChangeArrowheads="1"/>
                </p:cNvSpPr>
                <p:nvPr/>
              </p:nvSpPr>
              <p:spPr bwMode="auto">
                <a:xfrm>
                  <a:off x="4812506" y="4271998"/>
                  <a:ext cx="214313" cy="214308"/>
                </a:xfrm>
                <a:prstGeom prst="rect">
                  <a:avLst/>
                </a:prstGeom>
                <a:solidFill>
                  <a:srgbClr val="FFFF00"/>
                </a:solidFill>
                <a:ln w="25400" algn="ctr">
                  <a:noFill/>
                  <a:round/>
                  <a:headEnd/>
                  <a:tailEnd/>
                </a:ln>
              </p:spPr>
              <p:txBody>
                <a:bodyPr/>
                <a:lstStyle/>
                <a:p>
                  <a:endParaRPr lang="en-US"/>
                </a:p>
              </p:txBody>
            </p:sp>
            <p:sp>
              <p:nvSpPr>
                <p:cNvPr id="560" name="Rectangle 57"/>
                <p:cNvSpPr>
                  <a:spLocks noChangeArrowheads="1"/>
                </p:cNvSpPr>
                <p:nvPr/>
              </p:nvSpPr>
              <p:spPr bwMode="auto">
                <a:xfrm>
                  <a:off x="5080397" y="4271998"/>
                  <a:ext cx="214313" cy="214308"/>
                </a:xfrm>
                <a:prstGeom prst="rect">
                  <a:avLst/>
                </a:prstGeom>
                <a:solidFill>
                  <a:srgbClr val="FFFF00"/>
                </a:solidFill>
                <a:ln w="25400" algn="ctr">
                  <a:noFill/>
                  <a:round/>
                  <a:headEnd/>
                  <a:tailEnd/>
                </a:ln>
              </p:spPr>
              <p:txBody>
                <a:bodyPr/>
                <a:lstStyle/>
                <a:p>
                  <a:endParaRPr lang="en-US"/>
                </a:p>
              </p:txBody>
            </p:sp>
            <p:sp>
              <p:nvSpPr>
                <p:cNvPr id="561" name="Rectangle 58"/>
                <p:cNvSpPr>
                  <a:spLocks noChangeArrowheads="1"/>
                </p:cNvSpPr>
                <p:nvPr/>
              </p:nvSpPr>
              <p:spPr bwMode="auto">
                <a:xfrm>
                  <a:off x="5348287" y="4271998"/>
                  <a:ext cx="214313" cy="214308"/>
                </a:xfrm>
                <a:prstGeom prst="rect">
                  <a:avLst/>
                </a:prstGeom>
                <a:solidFill>
                  <a:srgbClr val="FFFF00"/>
                </a:solidFill>
                <a:ln w="25400" algn="ctr">
                  <a:noFill/>
                  <a:round/>
                  <a:headEnd/>
                  <a:tailEnd/>
                </a:ln>
              </p:spPr>
              <p:txBody>
                <a:bodyPr/>
                <a:lstStyle/>
                <a:p>
                  <a:endParaRPr lang="en-US"/>
                </a:p>
              </p:txBody>
            </p:sp>
            <p:sp>
              <p:nvSpPr>
                <p:cNvPr id="562" name="Rectangle 59"/>
                <p:cNvSpPr>
                  <a:spLocks noChangeArrowheads="1"/>
                </p:cNvSpPr>
                <p:nvPr/>
              </p:nvSpPr>
              <p:spPr bwMode="auto">
                <a:xfrm>
                  <a:off x="3473053" y="4539883"/>
                  <a:ext cx="214313" cy="214308"/>
                </a:xfrm>
                <a:prstGeom prst="rect">
                  <a:avLst/>
                </a:prstGeom>
                <a:solidFill>
                  <a:srgbClr val="FFFF00"/>
                </a:solidFill>
                <a:ln w="25400" algn="ctr">
                  <a:noFill/>
                  <a:round/>
                  <a:headEnd/>
                  <a:tailEnd/>
                </a:ln>
              </p:spPr>
              <p:txBody>
                <a:bodyPr/>
                <a:lstStyle/>
                <a:p>
                  <a:endParaRPr lang="en-US"/>
                </a:p>
              </p:txBody>
            </p:sp>
            <p:sp>
              <p:nvSpPr>
                <p:cNvPr id="563" name="Rectangle 60"/>
                <p:cNvSpPr>
                  <a:spLocks noChangeArrowheads="1"/>
                </p:cNvSpPr>
                <p:nvPr/>
              </p:nvSpPr>
              <p:spPr bwMode="auto">
                <a:xfrm>
                  <a:off x="3740943" y="4539883"/>
                  <a:ext cx="214313" cy="214308"/>
                </a:xfrm>
                <a:prstGeom prst="rect">
                  <a:avLst/>
                </a:prstGeom>
                <a:solidFill>
                  <a:srgbClr val="FFFF00"/>
                </a:solidFill>
                <a:ln w="25400" algn="ctr">
                  <a:noFill/>
                  <a:round/>
                  <a:headEnd/>
                  <a:tailEnd/>
                </a:ln>
              </p:spPr>
              <p:txBody>
                <a:bodyPr/>
                <a:lstStyle/>
                <a:p>
                  <a:endParaRPr lang="en-US"/>
                </a:p>
              </p:txBody>
            </p:sp>
            <p:sp>
              <p:nvSpPr>
                <p:cNvPr id="564" name="Rectangle 61"/>
                <p:cNvSpPr>
                  <a:spLocks noChangeArrowheads="1"/>
                </p:cNvSpPr>
                <p:nvPr/>
              </p:nvSpPr>
              <p:spPr bwMode="auto">
                <a:xfrm>
                  <a:off x="4008834" y="4539883"/>
                  <a:ext cx="214313" cy="214308"/>
                </a:xfrm>
                <a:prstGeom prst="rect">
                  <a:avLst/>
                </a:prstGeom>
                <a:solidFill>
                  <a:srgbClr val="FFFF00"/>
                </a:solidFill>
                <a:ln w="25400" algn="ctr">
                  <a:noFill/>
                  <a:round/>
                  <a:headEnd/>
                  <a:tailEnd/>
                </a:ln>
              </p:spPr>
              <p:txBody>
                <a:bodyPr/>
                <a:lstStyle/>
                <a:p>
                  <a:endParaRPr lang="en-US"/>
                </a:p>
              </p:txBody>
            </p:sp>
            <p:sp>
              <p:nvSpPr>
                <p:cNvPr id="565" name="Rectangle 62"/>
                <p:cNvSpPr>
                  <a:spLocks noChangeArrowheads="1"/>
                </p:cNvSpPr>
                <p:nvPr/>
              </p:nvSpPr>
              <p:spPr bwMode="auto">
                <a:xfrm>
                  <a:off x="4276725" y="4539883"/>
                  <a:ext cx="214313" cy="214308"/>
                </a:xfrm>
                <a:prstGeom prst="rect">
                  <a:avLst/>
                </a:prstGeom>
                <a:solidFill>
                  <a:srgbClr val="FFFF00"/>
                </a:solidFill>
                <a:ln w="25400" algn="ctr">
                  <a:noFill/>
                  <a:round/>
                  <a:headEnd/>
                  <a:tailEnd/>
                </a:ln>
              </p:spPr>
              <p:txBody>
                <a:bodyPr/>
                <a:lstStyle/>
                <a:p>
                  <a:endParaRPr lang="en-US"/>
                </a:p>
              </p:txBody>
            </p:sp>
            <p:sp>
              <p:nvSpPr>
                <p:cNvPr id="566" name="Rectangle 63"/>
                <p:cNvSpPr>
                  <a:spLocks noChangeArrowheads="1"/>
                </p:cNvSpPr>
                <p:nvPr/>
              </p:nvSpPr>
              <p:spPr bwMode="auto">
                <a:xfrm>
                  <a:off x="4544615" y="4539883"/>
                  <a:ext cx="214313" cy="214308"/>
                </a:xfrm>
                <a:prstGeom prst="rect">
                  <a:avLst/>
                </a:prstGeom>
                <a:solidFill>
                  <a:srgbClr val="FFFF00"/>
                </a:solidFill>
                <a:ln w="25400" algn="ctr">
                  <a:noFill/>
                  <a:round/>
                  <a:headEnd/>
                  <a:tailEnd/>
                </a:ln>
              </p:spPr>
              <p:txBody>
                <a:bodyPr/>
                <a:lstStyle/>
                <a:p>
                  <a:endParaRPr lang="en-US"/>
                </a:p>
              </p:txBody>
            </p:sp>
            <p:sp>
              <p:nvSpPr>
                <p:cNvPr id="567" name="Rectangle 64"/>
                <p:cNvSpPr>
                  <a:spLocks noChangeArrowheads="1"/>
                </p:cNvSpPr>
                <p:nvPr/>
              </p:nvSpPr>
              <p:spPr bwMode="auto">
                <a:xfrm>
                  <a:off x="4812506" y="4539883"/>
                  <a:ext cx="214313" cy="214308"/>
                </a:xfrm>
                <a:prstGeom prst="rect">
                  <a:avLst/>
                </a:prstGeom>
                <a:solidFill>
                  <a:srgbClr val="FFFF00"/>
                </a:solidFill>
                <a:ln w="25400" algn="ctr">
                  <a:noFill/>
                  <a:round/>
                  <a:headEnd/>
                  <a:tailEnd/>
                </a:ln>
              </p:spPr>
              <p:txBody>
                <a:bodyPr/>
                <a:lstStyle/>
                <a:p>
                  <a:endParaRPr lang="en-US"/>
                </a:p>
              </p:txBody>
            </p:sp>
            <p:sp>
              <p:nvSpPr>
                <p:cNvPr id="568" name="Rectangle 65"/>
                <p:cNvSpPr>
                  <a:spLocks noChangeArrowheads="1"/>
                </p:cNvSpPr>
                <p:nvPr/>
              </p:nvSpPr>
              <p:spPr bwMode="auto">
                <a:xfrm>
                  <a:off x="5080397" y="4539883"/>
                  <a:ext cx="214313" cy="214308"/>
                </a:xfrm>
                <a:prstGeom prst="rect">
                  <a:avLst/>
                </a:prstGeom>
                <a:solidFill>
                  <a:srgbClr val="FFFF00"/>
                </a:solidFill>
                <a:ln w="25400" algn="ctr">
                  <a:noFill/>
                  <a:round/>
                  <a:headEnd/>
                  <a:tailEnd/>
                </a:ln>
              </p:spPr>
              <p:txBody>
                <a:bodyPr/>
                <a:lstStyle/>
                <a:p>
                  <a:endParaRPr lang="en-US"/>
                </a:p>
              </p:txBody>
            </p:sp>
            <p:sp>
              <p:nvSpPr>
                <p:cNvPr id="569" name="Rectangle 66"/>
                <p:cNvSpPr>
                  <a:spLocks noChangeArrowheads="1"/>
                </p:cNvSpPr>
                <p:nvPr/>
              </p:nvSpPr>
              <p:spPr bwMode="auto">
                <a:xfrm>
                  <a:off x="5348287" y="4539883"/>
                  <a:ext cx="214313" cy="214308"/>
                </a:xfrm>
                <a:prstGeom prst="rect">
                  <a:avLst/>
                </a:prstGeom>
                <a:solidFill>
                  <a:srgbClr val="FFFF00"/>
                </a:solidFill>
                <a:ln w="25400" algn="ctr">
                  <a:noFill/>
                  <a:round/>
                  <a:headEnd/>
                  <a:tailEnd/>
                </a:ln>
              </p:spPr>
              <p:txBody>
                <a:bodyPr/>
                <a:lstStyle/>
                <a:p>
                  <a:endParaRPr lang="en-US"/>
                </a:p>
              </p:txBody>
            </p:sp>
            <p:sp>
              <p:nvSpPr>
                <p:cNvPr id="570" name="Rectangle 67"/>
                <p:cNvSpPr>
                  <a:spLocks noChangeArrowheads="1"/>
                </p:cNvSpPr>
                <p:nvPr/>
              </p:nvSpPr>
              <p:spPr bwMode="auto">
                <a:xfrm>
                  <a:off x="3473053" y="4807767"/>
                  <a:ext cx="214313" cy="214308"/>
                </a:xfrm>
                <a:prstGeom prst="rect">
                  <a:avLst/>
                </a:prstGeom>
                <a:solidFill>
                  <a:srgbClr val="FFFF00"/>
                </a:solidFill>
                <a:ln w="25400" algn="ctr">
                  <a:noFill/>
                  <a:round/>
                  <a:headEnd/>
                  <a:tailEnd/>
                </a:ln>
              </p:spPr>
              <p:txBody>
                <a:bodyPr/>
                <a:lstStyle/>
                <a:p>
                  <a:endParaRPr lang="en-US"/>
                </a:p>
              </p:txBody>
            </p:sp>
            <p:sp>
              <p:nvSpPr>
                <p:cNvPr id="571" name="Rectangle 68"/>
                <p:cNvSpPr>
                  <a:spLocks noChangeArrowheads="1"/>
                </p:cNvSpPr>
                <p:nvPr/>
              </p:nvSpPr>
              <p:spPr bwMode="auto">
                <a:xfrm>
                  <a:off x="3740943" y="4807767"/>
                  <a:ext cx="214313" cy="214308"/>
                </a:xfrm>
                <a:prstGeom prst="rect">
                  <a:avLst/>
                </a:prstGeom>
                <a:solidFill>
                  <a:srgbClr val="FFFF00"/>
                </a:solidFill>
                <a:ln w="25400" algn="ctr">
                  <a:noFill/>
                  <a:round/>
                  <a:headEnd/>
                  <a:tailEnd/>
                </a:ln>
              </p:spPr>
              <p:txBody>
                <a:bodyPr/>
                <a:lstStyle/>
                <a:p>
                  <a:endParaRPr lang="en-US"/>
                </a:p>
              </p:txBody>
            </p:sp>
            <p:sp>
              <p:nvSpPr>
                <p:cNvPr id="572" name="Rectangle 69"/>
                <p:cNvSpPr>
                  <a:spLocks noChangeArrowheads="1"/>
                </p:cNvSpPr>
                <p:nvPr/>
              </p:nvSpPr>
              <p:spPr bwMode="auto">
                <a:xfrm>
                  <a:off x="4008834" y="4807767"/>
                  <a:ext cx="214313" cy="214308"/>
                </a:xfrm>
                <a:prstGeom prst="rect">
                  <a:avLst/>
                </a:prstGeom>
                <a:solidFill>
                  <a:srgbClr val="FFFF00"/>
                </a:solidFill>
                <a:ln w="25400" algn="ctr">
                  <a:noFill/>
                  <a:round/>
                  <a:headEnd/>
                  <a:tailEnd/>
                </a:ln>
              </p:spPr>
              <p:txBody>
                <a:bodyPr/>
                <a:lstStyle/>
                <a:p>
                  <a:endParaRPr lang="en-US"/>
                </a:p>
              </p:txBody>
            </p:sp>
            <p:sp>
              <p:nvSpPr>
                <p:cNvPr id="573" name="Rectangle 70"/>
                <p:cNvSpPr>
                  <a:spLocks noChangeArrowheads="1"/>
                </p:cNvSpPr>
                <p:nvPr/>
              </p:nvSpPr>
              <p:spPr bwMode="auto">
                <a:xfrm>
                  <a:off x="4276725" y="4807767"/>
                  <a:ext cx="214313" cy="214308"/>
                </a:xfrm>
                <a:prstGeom prst="rect">
                  <a:avLst/>
                </a:prstGeom>
                <a:solidFill>
                  <a:srgbClr val="FFFF00"/>
                </a:solidFill>
                <a:ln w="25400" algn="ctr">
                  <a:noFill/>
                  <a:round/>
                  <a:headEnd/>
                  <a:tailEnd/>
                </a:ln>
              </p:spPr>
              <p:txBody>
                <a:bodyPr/>
                <a:lstStyle/>
                <a:p>
                  <a:endParaRPr lang="en-US"/>
                </a:p>
              </p:txBody>
            </p:sp>
            <p:sp>
              <p:nvSpPr>
                <p:cNvPr id="574" name="Rectangle 71"/>
                <p:cNvSpPr>
                  <a:spLocks noChangeArrowheads="1"/>
                </p:cNvSpPr>
                <p:nvPr/>
              </p:nvSpPr>
              <p:spPr bwMode="auto">
                <a:xfrm>
                  <a:off x="4544615" y="4807767"/>
                  <a:ext cx="214313" cy="214308"/>
                </a:xfrm>
                <a:prstGeom prst="rect">
                  <a:avLst/>
                </a:prstGeom>
                <a:solidFill>
                  <a:srgbClr val="FFFF00"/>
                </a:solidFill>
                <a:ln w="25400" algn="ctr">
                  <a:noFill/>
                  <a:round/>
                  <a:headEnd/>
                  <a:tailEnd/>
                </a:ln>
              </p:spPr>
              <p:txBody>
                <a:bodyPr/>
                <a:lstStyle/>
                <a:p>
                  <a:endParaRPr lang="en-US"/>
                </a:p>
              </p:txBody>
            </p:sp>
            <p:sp>
              <p:nvSpPr>
                <p:cNvPr id="575" name="Rectangle 72"/>
                <p:cNvSpPr>
                  <a:spLocks noChangeArrowheads="1"/>
                </p:cNvSpPr>
                <p:nvPr/>
              </p:nvSpPr>
              <p:spPr bwMode="auto">
                <a:xfrm>
                  <a:off x="4812506" y="4807767"/>
                  <a:ext cx="214313" cy="214308"/>
                </a:xfrm>
                <a:prstGeom prst="rect">
                  <a:avLst/>
                </a:prstGeom>
                <a:solidFill>
                  <a:srgbClr val="FFFF00"/>
                </a:solidFill>
                <a:ln w="25400" algn="ctr">
                  <a:noFill/>
                  <a:round/>
                  <a:headEnd/>
                  <a:tailEnd/>
                </a:ln>
              </p:spPr>
              <p:txBody>
                <a:bodyPr/>
                <a:lstStyle/>
                <a:p>
                  <a:endParaRPr lang="en-US"/>
                </a:p>
              </p:txBody>
            </p:sp>
            <p:sp>
              <p:nvSpPr>
                <p:cNvPr id="576" name="Rectangle 73"/>
                <p:cNvSpPr>
                  <a:spLocks noChangeArrowheads="1"/>
                </p:cNvSpPr>
                <p:nvPr/>
              </p:nvSpPr>
              <p:spPr bwMode="auto">
                <a:xfrm>
                  <a:off x="5080397" y="4807767"/>
                  <a:ext cx="214313" cy="214308"/>
                </a:xfrm>
                <a:prstGeom prst="rect">
                  <a:avLst/>
                </a:prstGeom>
                <a:solidFill>
                  <a:srgbClr val="FFFF00"/>
                </a:solidFill>
                <a:ln w="25400" algn="ctr">
                  <a:noFill/>
                  <a:round/>
                  <a:headEnd/>
                  <a:tailEnd/>
                </a:ln>
              </p:spPr>
              <p:txBody>
                <a:bodyPr/>
                <a:lstStyle/>
                <a:p>
                  <a:endParaRPr lang="en-US"/>
                </a:p>
              </p:txBody>
            </p:sp>
            <p:sp>
              <p:nvSpPr>
                <p:cNvPr id="577" name="Rectangle 74"/>
                <p:cNvSpPr>
                  <a:spLocks noChangeArrowheads="1"/>
                </p:cNvSpPr>
                <p:nvPr/>
              </p:nvSpPr>
              <p:spPr bwMode="auto">
                <a:xfrm>
                  <a:off x="5348287" y="4807767"/>
                  <a:ext cx="214313" cy="214308"/>
                </a:xfrm>
                <a:prstGeom prst="rect">
                  <a:avLst/>
                </a:prstGeom>
                <a:solidFill>
                  <a:srgbClr val="FFFF00"/>
                </a:solidFill>
                <a:ln w="25400" algn="ctr">
                  <a:noFill/>
                  <a:round/>
                  <a:headEnd/>
                  <a:tailEnd/>
                </a:ln>
              </p:spPr>
              <p:txBody>
                <a:bodyPr/>
                <a:lstStyle/>
                <a:p>
                  <a:endParaRPr lang="en-US"/>
                </a:p>
              </p:txBody>
            </p:sp>
            <p:sp>
              <p:nvSpPr>
                <p:cNvPr id="578" name="Rectangle 75"/>
                <p:cNvSpPr>
                  <a:spLocks noChangeArrowheads="1"/>
                </p:cNvSpPr>
                <p:nvPr/>
              </p:nvSpPr>
              <p:spPr bwMode="auto">
                <a:xfrm>
                  <a:off x="3473053" y="5075652"/>
                  <a:ext cx="214313" cy="214308"/>
                </a:xfrm>
                <a:prstGeom prst="rect">
                  <a:avLst/>
                </a:prstGeom>
                <a:solidFill>
                  <a:srgbClr val="FFFF00"/>
                </a:solidFill>
                <a:ln w="25400" algn="ctr">
                  <a:noFill/>
                  <a:round/>
                  <a:headEnd/>
                  <a:tailEnd/>
                </a:ln>
              </p:spPr>
              <p:txBody>
                <a:bodyPr/>
                <a:lstStyle/>
                <a:p>
                  <a:endParaRPr lang="en-US"/>
                </a:p>
              </p:txBody>
            </p:sp>
            <p:sp>
              <p:nvSpPr>
                <p:cNvPr id="579" name="Rectangle 76"/>
                <p:cNvSpPr>
                  <a:spLocks noChangeArrowheads="1"/>
                </p:cNvSpPr>
                <p:nvPr/>
              </p:nvSpPr>
              <p:spPr bwMode="auto">
                <a:xfrm>
                  <a:off x="3740943" y="5075652"/>
                  <a:ext cx="214313" cy="214308"/>
                </a:xfrm>
                <a:prstGeom prst="rect">
                  <a:avLst/>
                </a:prstGeom>
                <a:solidFill>
                  <a:srgbClr val="FFFF00"/>
                </a:solidFill>
                <a:ln w="25400" algn="ctr">
                  <a:noFill/>
                  <a:round/>
                  <a:headEnd/>
                  <a:tailEnd/>
                </a:ln>
              </p:spPr>
              <p:txBody>
                <a:bodyPr/>
                <a:lstStyle/>
                <a:p>
                  <a:endParaRPr lang="en-US"/>
                </a:p>
              </p:txBody>
            </p:sp>
            <p:sp>
              <p:nvSpPr>
                <p:cNvPr id="580" name="Rectangle 77"/>
                <p:cNvSpPr>
                  <a:spLocks noChangeArrowheads="1"/>
                </p:cNvSpPr>
                <p:nvPr/>
              </p:nvSpPr>
              <p:spPr bwMode="auto">
                <a:xfrm>
                  <a:off x="4008834" y="5075652"/>
                  <a:ext cx="214313" cy="214308"/>
                </a:xfrm>
                <a:prstGeom prst="rect">
                  <a:avLst/>
                </a:prstGeom>
                <a:solidFill>
                  <a:srgbClr val="FFFF00"/>
                </a:solidFill>
                <a:ln w="25400" algn="ctr">
                  <a:noFill/>
                  <a:round/>
                  <a:headEnd/>
                  <a:tailEnd/>
                </a:ln>
              </p:spPr>
              <p:txBody>
                <a:bodyPr/>
                <a:lstStyle/>
                <a:p>
                  <a:endParaRPr lang="en-US"/>
                </a:p>
              </p:txBody>
            </p:sp>
            <p:sp>
              <p:nvSpPr>
                <p:cNvPr id="581" name="Rectangle 78"/>
                <p:cNvSpPr>
                  <a:spLocks noChangeArrowheads="1"/>
                </p:cNvSpPr>
                <p:nvPr/>
              </p:nvSpPr>
              <p:spPr bwMode="auto">
                <a:xfrm>
                  <a:off x="4276725" y="5075652"/>
                  <a:ext cx="214313" cy="214308"/>
                </a:xfrm>
                <a:prstGeom prst="rect">
                  <a:avLst/>
                </a:prstGeom>
                <a:solidFill>
                  <a:srgbClr val="FFFF00"/>
                </a:solidFill>
                <a:ln w="25400" algn="ctr">
                  <a:noFill/>
                  <a:round/>
                  <a:headEnd/>
                  <a:tailEnd/>
                </a:ln>
              </p:spPr>
              <p:txBody>
                <a:bodyPr/>
                <a:lstStyle/>
                <a:p>
                  <a:endParaRPr lang="en-US"/>
                </a:p>
              </p:txBody>
            </p:sp>
            <p:sp>
              <p:nvSpPr>
                <p:cNvPr id="582" name="Rectangle 79"/>
                <p:cNvSpPr>
                  <a:spLocks noChangeArrowheads="1"/>
                </p:cNvSpPr>
                <p:nvPr/>
              </p:nvSpPr>
              <p:spPr bwMode="auto">
                <a:xfrm>
                  <a:off x="4544615" y="5075652"/>
                  <a:ext cx="214313" cy="214308"/>
                </a:xfrm>
                <a:prstGeom prst="rect">
                  <a:avLst/>
                </a:prstGeom>
                <a:solidFill>
                  <a:srgbClr val="FFFF00"/>
                </a:solidFill>
                <a:ln w="25400" algn="ctr">
                  <a:noFill/>
                  <a:round/>
                  <a:headEnd/>
                  <a:tailEnd/>
                </a:ln>
              </p:spPr>
              <p:txBody>
                <a:bodyPr/>
                <a:lstStyle/>
                <a:p>
                  <a:endParaRPr lang="en-US"/>
                </a:p>
              </p:txBody>
            </p:sp>
            <p:sp>
              <p:nvSpPr>
                <p:cNvPr id="583" name="Rectangle 80"/>
                <p:cNvSpPr>
                  <a:spLocks noChangeArrowheads="1"/>
                </p:cNvSpPr>
                <p:nvPr/>
              </p:nvSpPr>
              <p:spPr bwMode="auto">
                <a:xfrm>
                  <a:off x="4812506" y="5075652"/>
                  <a:ext cx="214313" cy="214308"/>
                </a:xfrm>
                <a:prstGeom prst="rect">
                  <a:avLst/>
                </a:prstGeom>
                <a:solidFill>
                  <a:srgbClr val="FFFF00"/>
                </a:solidFill>
                <a:ln w="25400" algn="ctr">
                  <a:noFill/>
                  <a:round/>
                  <a:headEnd/>
                  <a:tailEnd/>
                </a:ln>
              </p:spPr>
              <p:txBody>
                <a:bodyPr/>
                <a:lstStyle/>
                <a:p>
                  <a:endParaRPr lang="en-US"/>
                </a:p>
              </p:txBody>
            </p:sp>
            <p:sp>
              <p:nvSpPr>
                <p:cNvPr id="584" name="Rectangle 81"/>
                <p:cNvSpPr>
                  <a:spLocks noChangeArrowheads="1"/>
                </p:cNvSpPr>
                <p:nvPr/>
              </p:nvSpPr>
              <p:spPr bwMode="auto">
                <a:xfrm>
                  <a:off x="5080397" y="5075652"/>
                  <a:ext cx="214313" cy="214308"/>
                </a:xfrm>
                <a:prstGeom prst="rect">
                  <a:avLst/>
                </a:prstGeom>
                <a:solidFill>
                  <a:srgbClr val="FFFF00"/>
                </a:solidFill>
                <a:ln w="25400" algn="ctr">
                  <a:noFill/>
                  <a:round/>
                  <a:headEnd/>
                  <a:tailEnd/>
                </a:ln>
              </p:spPr>
              <p:txBody>
                <a:bodyPr/>
                <a:lstStyle/>
                <a:p>
                  <a:endParaRPr lang="en-US"/>
                </a:p>
              </p:txBody>
            </p:sp>
            <p:sp>
              <p:nvSpPr>
                <p:cNvPr id="585" name="Rectangle 82"/>
                <p:cNvSpPr>
                  <a:spLocks noChangeArrowheads="1"/>
                </p:cNvSpPr>
                <p:nvPr/>
              </p:nvSpPr>
              <p:spPr bwMode="auto">
                <a:xfrm>
                  <a:off x="5348287" y="5075652"/>
                  <a:ext cx="214313" cy="214308"/>
                </a:xfrm>
                <a:prstGeom prst="rect">
                  <a:avLst/>
                </a:prstGeom>
                <a:solidFill>
                  <a:srgbClr val="FFFF00"/>
                </a:solidFill>
                <a:ln w="25400" algn="ctr">
                  <a:noFill/>
                  <a:round/>
                  <a:headEnd/>
                  <a:tailEnd/>
                </a:ln>
              </p:spPr>
              <p:txBody>
                <a:bodyPr/>
                <a:lstStyle/>
                <a:p>
                  <a:endParaRPr lang="en-US"/>
                </a:p>
              </p:txBody>
            </p:sp>
            <p:sp>
              <p:nvSpPr>
                <p:cNvPr id="586" name="Rectangle 585"/>
                <p:cNvSpPr/>
                <p:nvPr/>
              </p:nvSpPr>
              <p:spPr bwMode="auto">
                <a:xfrm>
                  <a:off x="3473053" y="5611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87" name="Rectangle 586"/>
                <p:cNvSpPr/>
                <p:nvPr/>
              </p:nvSpPr>
              <p:spPr bwMode="auto">
                <a:xfrm>
                  <a:off x="3740943" y="5611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88" name="Rectangle 587"/>
                <p:cNvSpPr/>
                <p:nvPr/>
              </p:nvSpPr>
              <p:spPr bwMode="auto">
                <a:xfrm>
                  <a:off x="4008834" y="5611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89" name="Rectangle 588"/>
                <p:cNvSpPr/>
                <p:nvPr/>
              </p:nvSpPr>
              <p:spPr bwMode="auto">
                <a:xfrm>
                  <a:off x="4276725" y="5611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90" name="Rectangle 589"/>
                <p:cNvSpPr/>
                <p:nvPr/>
              </p:nvSpPr>
              <p:spPr bwMode="auto">
                <a:xfrm>
                  <a:off x="4544615" y="5611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91" name="Rectangle 590"/>
                <p:cNvSpPr/>
                <p:nvPr/>
              </p:nvSpPr>
              <p:spPr bwMode="auto">
                <a:xfrm>
                  <a:off x="4812506" y="5611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92" name="Rectangle 591"/>
                <p:cNvSpPr/>
                <p:nvPr/>
              </p:nvSpPr>
              <p:spPr bwMode="auto">
                <a:xfrm>
                  <a:off x="5080397" y="5611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93" name="Rectangle 592"/>
                <p:cNvSpPr/>
                <p:nvPr/>
              </p:nvSpPr>
              <p:spPr bwMode="auto">
                <a:xfrm>
                  <a:off x="5348287" y="56114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594" name="Rectangle 101"/>
                <p:cNvSpPr>
                  <a:spLocks noChangeArrowheads="1"/>
                </p:cNvSpPr>
                <p:nvPr/>
              </p:nvSpPr>
              <p:spPr bwMode="auto">
                <a:xfrm>
                  <a:off x="3473053" y="5343536"/>
                  <a:ext cx="214313" cy="214308"/>
                </a:xfrm>
                <a:prstGeom prst="rect">
                  <a:avLst/>
                </a:prstGeom>
                <a:solidFill>
                  <a:srgbClr val="FFFF00"/>
                </a:solidFill>
                <a:ln w="25400" algn="ctr">
                  <a:noFill/>
                  <a:round/>
                  <a:headEnd/>
                  <a:tailEnd/>
                </a:ln>
              </p:spPr>
              <p:txBody>
                <a:bodyPr/>
                <a:lstStyle/>
                <a:p>
                  <a:endParaRPr lang="en-US"/>
                </a:p>
              </p:txBody>
            </p:sp>
            <p:sp>
              <p:nvSpPr>
                <p:cNvPr id="595" name="Rectangle 102"/>
                <p:cNvSpPr>
                  <a:spLocks noChangeArrowheads="1"/>
                </p:cNvSpPr>
                <p:nvPr/>
              </p:nvSpPr>
              <p:spPr bwMode="auto">
                <a:xfrm>
                  <a:off x="3740943" y="5343536"/>
                  <a:ext cx="214313" cy="214308"/>
                </a:xfrm>
                <a:prstGeom prst="rect">
                  <a:avLst/>
                </a:prstGeom>
                <a:solidFill>
                  <a:srgbClr val="FFFF00"/>
                </a:solidFill>
                <a:ln w="25400" algn="ctr">
                  <a:noFill/>
                  <a:round/>
                  <a:headEnd/>
                  <a:tailEnd/>
                </a:ln>
              </p:spPr>
              <p:txBody>
                <a:bodyPr/>
                <a:lstStyle/>
                <a:p>
                  <a:endParaRPr lang="en-US"/>
                </a:p>
              </p:txBody>
            </p:sp>
            <p:sp>
              <p:nvSpPr>
                <p:cNvPr id="596" name="Rectangle 103"/>
                <p:cNvSpPr>
                  <a:spLocks noChangeArrowheads="1"/>
                </p:cNvSpPr>
                <p:nvPr/>
              </p:nvSpPr>
              <p:spPr bwMode="auto">
                <a:xfrm>
                  <a:off x="4008834" y="5343536"/>
                  <a:ext cx="214313" cy="214308"/>
                </a:xfrm>
                <a:prstGeom prst="rect">
                  <a:avLst/>
                </a:prstGeom>
                <a:solidFill>
                  <a:srgbClr val="FFFF00"/>
                </a:solidFill>
                <a:ln w="25400" algn="ctr">
                  <a:noFill/>
                  <a:round/>
                  <a:headEnd/>
                  <a:tailEnd/>
                </a:ln>
              </p:spPr>
              <p:txBody>
                <a:bodyPr/>
                <a:lstStyle/>
                <a:p>
                  <a:endParaRPr lang="en-US"/>
                </a:p>
              </p:txBody>
            </p:sp>
            <p:sp>
              <p:nvSpPr>
                <p:cNvPr id="597" name="Rectangle 104"/>
                <p:cNvSpPr>
                  <a:spLocks noChangeArrowheads="1"/>
                </p:cNvSpPr>
                <p:nvPr/>
              </p:nvSpPr>
              <p:spPr bwMode="auto">
                <a:xfrm>
                  <a:off x="4276725" y="5343536"/>
                  <a:ext cx="214313" cy="214308"/>
                </a:xfrm>
                <a:prstGeom prst="rect">
                  <a:avLst/>
                </a:prstGeom>
                <a:solidFill>
                  <a:srgbClr val="FFFF00"/>
                </a:solidFill>
                <a:ln w="25400" algn="ctr">
                  <a:noFill/>
                  <a:round/>
                  <a:headEnd/>
                  <a:tailEnd/>
                </a:ln>
              </p:spPr>
              <p:txBody>
                <a:bodyPr/>
                <a:lstStyle/>
                <a:p>
                  <a:endParaRPr lang="en-US"/>
                </a:p>
              </p:txBody>
            </p:sp>
            <p:sp>
              <p:nvSpPr>
                <p:cNvPr id="598" name="Rectangle 105"/>
                <p:cNvSpPr>
                  <a:spLocks noChangeArrowheads="1"/>
                </p:cNvSpPr>
                <p:nvPr/>
              </p:nvSpPr>
              <p:spPr bwMode="auto">
                <a:xfrm>
                  <a:off x="4544615" y="5343536"/>
                  <a:ext cx="214313" cy="214308"/>
                </a:xfrm>
                <a:prstGeom prst="rect">
                  <a:avLst/>
                </a:prstGeom>
                <a:solidFill>
                  <a:srgbClr val="FFFF00"/>
                </a:solidFill>
                <a:ln w="25400" algn="ctr">
                  <a:noFill/>
                  <a:round/>
                  <a:headEnd/>
                  <a:tailEnd/>
                </a:ln>
              </p:spPr>
              <p:txBody>
                <a:bodyPr/>
                <a:lstStyle/>
                <a:p>
                  <a:endParaRPr lang="en-US"/>
                </a:p>
              </p:txBody>
            </p:sp>
            <p:sp>
              <p:nvSpPr>
                <p:cNvPr id="599" name="Rectangle 106"/>
                <p:cNvSpPr>
                  <a:spLocks noChangeArrowheads="1"/>
                </p:cNvSpPr>
                <p:nvPr/>
              </p:nvSpPr>
              <p:spPr bwMode="auto">
                <a:xfrm>
                  <a:off x="4812506" y="5343536"/>
                  <a:ext cx="214313" cy="214308"/>
                </a:xfrm>
                <a:prstGeom prst="rect">
                  <a:avLst/>
                </a:prstGeom>
                <a:solidFill>
                  <a:srgbClr val="FFFF00"/>
                </a:solidFill>
                <a:ln w="25400" algn="ctr">
                  <a:noFill/>
                  <a:round/>
                  <a:headEnd/>
                  <a:tailEnd/>
                </a:ln>
              </p:spPr>
              <p:txBody>
                <a:bodyPr/>
                <a:lstStyle/>
                <a:p>
                  <a:endParaRPr lang="en-US"/>
                </a:p>
              </p:txBody>
            </p:sp>
            <p:sp>
              <p:nvSpPr>
                <p:cNvPr id="600" name="Rectangle 107"/>
                <p:cNvSpPr>
                  <a:spLocks noChangeArrowheads="1"/>
                </p:cNvSpPr>
                <p:nvPr/>
              </p:nvSpPr>
              <p:spPr bwMode="auto">
                <a:xfrm>
                  <a:off x="5080397" y="5343536"/>
                  <a:ext cx="214313" cy="214308"/>
                </a:xfrm>
                <a:prstGeom prst="rect">
                  <a:avLst/>
                </a:prstGeom>
                <a:solidFill>
                  <a:srgbClr val="FFFF00"/>
                </a:solidFill>
                <a:ln w="25400" algn="ctr">
                  <a:noFill/>
                  <a:round/>
                  <a:headEnd/>
                  <a:tailEnd/>
                </a:ln>
              </p:spPr>
              <p:txBody>
                <a:bodyPr/>
                <a:lstStyle/>
                <a:p>
                  <a:endParaRPr lang="en-US"/>
                </a:p>
              </p:txBody>
            </p:sp>
            <p:sp>
              <p:nvSpPr>
                <p:cNvPr id="601" name="Rectangle 108"/>
                <p:cNvSpPr>
                  <a:spLocks noChangeArrowheads="1"/>
                </p:cNvSpPr>
                <p:nvPr/>
              </p:nvSpPr>
              <p:spPr bwMode="auto">
                <a:xfrm>
                  <a:off x="5348287" y="5343536"/>
                  <a:ext cx="214313" cy="214308"/>
                </a:xfrm>
                <a:prstGeom prst="rect">
                  <a:avLst/>
                </a:prstGeom>
                <a:solidFill>
                  <a:srgbClr val="FFFF00"/>
                </a:solidFill>
                <a:ln w="25400" algn="ctr">
                  <a:noFill/>
                  <a:round/>
                  <a:headEnd/>
                  <a:tailEnd/>
                </a:ln>
              </p:spPr>
              <p:txBody>
                <a:bodyPr/>
                <a:lstStyle/>
                <a:p>
                  <a:endParaRPr lang="en-US"/>
                </a:p>
              </p:txBody>
            </p:sp>
            <p:grpSp>
              <p:nvGrpSpPr>
                <p:cNvPr id="19" name="Group 237"/>
                <p:cNvGrpSpPr/>
                <p:nvPr/>
              </p:nvGrpSpPr>
              <p:grpSpPr>
                <a:xfrm>
                  <a:off x="3440886" y="5806698"/>
                  <a:ext cx="228600" cy="304801"/>
                  <a:chOff x="3276600" y="5257799"/>
                  <a:chExt cx="228600" cy="304801"/>
                </a:xfrm>
              </p:grpSpPr>
              <p:cxnSp>
                <p:nvCxnSpPr>
                  <p:cNvPr id="613" name="Straight Connector 612"/>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2" name="Isosceles Triangle 611"/>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28" name="Group 241"/>
                <p:cNvGrpSpPr/>
                <p:nvPr/>
              </p:nvGrpSpPr>
              <p:grpSpPr>
                <a:xfrm>
                  <a:off x="3989784" y="5814447"/>
                  <a:ext cx="228600" cy="304801"/>
                  <a:chOff x="3276600" y="5257799"/>
                  <a:chExt cx="228600" cy="304801"/>
                </a:xfrm>
              </p:grpSpPr>
              <p:cxnSp>
                <p:nvCxnSpPr>
                  <p:cNvPr id="611" name="Straight Connector 610"/>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0" name="Isosceles Triangle 609"/>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29" name="Group 247"/>
                <p:cNvGrpSpPr/>
                <p:nvPr/>
              </p:nvGrpSpPr>
              <p:grpSpPr>
                <a:xfrm>
                  <a:off x="4515435" y="5814447"/>
                  <a:ext cx="228600" cy="304801"/>
                  <a:chOff x="3276600" y="5257799"/>
                  <a:chExt cx="228600" cy="304801"/>
                </a:xfrm>
              </p:grpSpPr>
              <p:cxnSp>
                <p:nvCxnSpPr>
                  <p:cNvPr id="609" name="Straight Connector 608"/>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8" name="Isosceles Triangle 607"/>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30" name="Group 253"/>
                <p:cNvGrpSpPr/>
                <p:nvPr/>
              </p:nvGrpSpPr>
              <p:grpSpPr>
                <a:xfrm>
                  <a:off x="5041086" y="5814447"/>
                  <a:ext cx="228600" cy="304801"/>
                  <a:chOff x="3276600" y="5257799"/>
                  <a:chExt cx="228600" cy="304801"/>
                </a:xfrm>
              </p:grpSpPr>
              <p:cxnSp>
                <p:nvCxnSpPr>
                  <p:cNvPr id="607" name="Straight Connector 606"/>
                  <p:cNvCxnSpPr/>
                  <p:nvPr/>
                </p:nvCxnSpPr>
                <p:spPr>
                  <a:xfrm rot="5400000">
                    <a:off x="3337302" y="5333999"/>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6" name="Isosceles Triangle 605"/>
                  <p:cNvSpPr/>
                  <p:nvPr/>
                </p:nvSpPr>
                <p:spPr bwMode="auto">
                  <a:xfrm rot="16200000">
                    <a:off x="3314700" y="5372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31" name="Group 616"/>
                <p:cNvGrpSpPr/>
                <p:nvPr/>
              </p:nvGrpSpPr>
              <p:grpSpPr>
                <a:xfrm>
                  <a:off x="3505200" y="2895600"/>
                  <a:ext cx="228600" cy="304801"/>
                  <a:chOff x="2438400" y="5791200"/>
                  <a:chExt cx="228600" cy="304801"/>
                </a:xfrm>
              </p:grpSpPr>
              <p:cxnSp>
                <p:nvCxnSpPr>
                  <p:cNvPr id="616" name="Straight Connector 615"/>
                  <p:cNvCxnSpPr/>
                  <p:nvPr/>
                </p:nvCxnSpPr>
                <p:spPr>
                  <a:xfrm rot="16200000">
                    <a:off x="2438400" y="6019801"/>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5" name="Isosceles Triangle 614"/>
                  <p:cNvSpPr/>
                  <p:nvPr/>
                </p:nvSpPr>
                <p:spPr bwMode="auto">
                  <a:xfrm rot="5400000">
                    <a:off x="2476500" y="5753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4" name="Group 617"/>
                <p:cNvGrpSpPr/>
                <p:nvPr/>
              </p:nvGrpSpPr>
              <p:grpSpPr>
                <a:xfrm>
                  <a:off x="4038600" y="2895600"/>
                  <a:ext cx="228600" cy="304801"/>
                  <a:chOff x="2438400" y="5791200"/>
                  <a:chExt cx="228600" cy="304801"/>
                </a:xfrm>
              </p:grpSpPr>
              <p:cxnSp>
                <p:nvCxnSpPr>
                  <p:cNvPr id="620" name="Straight Connector 619"/>
                  <p:cNvCxnSpPr/>
                  <p:nvPr/>
                </p:nvCxnSpPr>
                <p:spPr>
                  <a:xfrm rot="16200000">
                    <a:off x="2438400" y="6019801"/>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9" name="Isosceles Triangle 618"/>
                  <p:cNvSpPr/>
                  <p:nvPr/>
                </p:nvSpPr>
                <p:spPr bwMode="auto">
                  <a:xfrm rot="5400000">
                    <a:off x="2476500" y="5753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5" name="Group 620"/>
                <p:cNvGrpSpPr/>
                <p:nvPr/>
              </p:nvGrpSpPr>
              <p:grpSpPr>
                <a:xfrm>
                  <a:off x="4572000" y="2895600"/>
                  <a:ext cx="228600" cy="304801"/>
                  <a:chOff x="2438400" y="5791200"/>
                  <a:chExt cx="228600" cy="304801"/>
                </a:xfrm>
              </p:grpSpPr>
              <p:cxnSp>
                <p:nvCxnSpPr>
                  <p:cNvPr id="623" name="Straight Connector 622"/>
                  <p:cNvCxnSpPr/>
                  <p:nvPr/>
                </p:nvCxnSpPr>
                <p:spPr>
                  <a:xfrm rot="16200000">
                    <a:off x="2438400" y="6019801"/>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22" name="Isosceles Triangle 621"/>
                  <p:cNvSpPr/>
                  <p:nvPr/>
                </p:nvSpPr>
                <p:spPr bwMode="auto">
                  <a:xfrm rot="5400000">
                    <a:off x="2476500" y="5753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nvGrpSpPr>
                <p:cNvPr id="66" name="Group 623"/>
                <p:cNvGrpSpPr/>
                <p:nvPr/>
              </p:nvGrpSpPr>
              <p:grpSpPr>
                <a:xfrm>
                  <a:off x="5105400" y="2895600"/>
                  <a:ext cx="228600" cy="304801"/>
                  <a:chOff x="2438400" y="5791200"/>
                  <a:chExt cx="228600" cy="304801"/>
                </a:xfrm>
              </p:grpSpPr>
              <p:cxnSp>
                <p:nvCxnSpPr>
                  <p:cNvPr id="626" name="Straight Connector 625"/>
                  <p:cNvCxnSpPr/>
                  <p:nvPr/>
                </p:nvCxnSpPr>
                <p:spPr>
                  <a:xfrm rot="16200000">
                    <a:off x="2438400" y="6019801"/>
                    <a:ext cx="1524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25" name="Isosceles Triangle 624"/>
                  <p:cNvSpPr/>
                  <p:nvPr/>
                </p:nvSpPr>
                <p:spPr bwMode="auto">
                  <a:xfrm rot="5400000">
                    <a:off x="2476500" y="5753100"/>
                    <a:ext cx="152400" cy="2286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grpSp>
          </p:grpSp>
        </p:gr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3"/>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474"/>
                                        </p:tgtEl>
                                        <p:attrNameLst>
                                          <p:attrName>style.visibility</p:attrName>
                                        </p:attrNameLst>
                                      </p:cBhvr>
                                      <p:to>
                                        <p:strVal val="visible"/>
                                      </p:to>
                                    </p:set>
                                    <p:animEffect transition="in" filter="box(out)">
                                      <p:cBhvr>
                                        <p:cTn id="9" dur="500"/>
                                        <p:tgtEl>
                                          <p:spTgt spid="47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nodeType="clickEffect">
                                  <p:stCondLst>
                                    <p:cond delay="0"/>
                                  </p:stCondLst>
                                  <p:childTnLst>
                                    <p:animEffect transition="out" filter="box(in)">
                                      <p:cBhvr>
                                        <p:cTn id="13" dur="500"/>
                                        <p:tgtEl>
                                          <p:spTgt spid="474"/>
                                        </p:tgtEl>
                                      </p:cBhvr>
                                    </p:animEffect>
                                    <p:set>
                                      <p:cBhvr>
                                        <p:cTn id="14" dur="1" fill="hold">
                                          <p:stCondLst>
                                            <p:cond delay="499"/>
                                          </p:stCondLst>
                                        </p:cTn>
                                        <p:tgtEl>
                                          <p:spTgt spid="474"/>
                                        </p:tgtEl>
                                        <p:attrNameLst>
                                          <p:attrName>style.visibility</p:attrName>
                                        </p:attrNameLst>
                                      </p:cBhvr>
                                      <p:to>
                                        <p:strVal val="hidden"/>
                                      </p:to>
                                    </p:set>
                                  </p:childTnLst>
                                </p:cTn>
                              </p:par>
                            </p:childTnLst>
                          </p:cTn>
                        </p:par>
                        <p:par>
                          <p:cTn id="15" fill="hold">
                            <p:stCondLst>
                              <p:cond delay="500"/>
                            </p:stCondLst>
                            <p:childTnLst>
                              <p:par>
                                <p:cTn id="16" presetID="4" presetClass="entr" presetSubtype="32" fill="hold" nodeType="afterEffect">
                                  <p:stCondLst>
                                    <p:cond delay="0"/>
                                  </p:stCondLst>
                                  <p:childTnLst>
                                    <p:set>
                                      <p:cBhvr>
                                        <p:cTn id="17" dur="1" fill="hold">
                                          <p:stCondLst>
                                            <p:cond delay="0"/>
                                          </p:stCondLst>
                                        </p:cTn>
                                        <p:tgtEl>
                                          <p:spTgt spid="480"/>
                                        </p:tgtEl>
                                        <p:attrNameLst>
                                          <p:attrName>style.visibility</p:attrName>
                                        </p:attrNameLst>
                                      </p:cBhvr>
                                      <p:to>
                                        <p:strVal val="visible"/>
                                      </p:to>
                                    </p:set>
                                    <p:animEffect transition="in" filter="box(out)">
                                      <p:cBhvr>
                                        <p:cTn id="18" dur="5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152400"/>
            <a:ext cx="8229600" cy="1143000"/>
          </a:xfrm>
        </p:spPr>
        <p:txBody>
          <a:bodyPr>
            <a:normAutofit/>
          </a:bodyPr>
          <a:lstStyle/>
          <a:p>
            <a:r>
              <a:rPr lang="en-US" sz="3200" dirty="0" smtClean="0"/>
              <a:t>(almost) Column-Parallel Fast CCD (FCCD)</a:t>
            </a:r>
            <a:endParaRPr lang="en-US" sz="3200" dirty="0"/>
          </a:p>
        </p:txBody>
      </p:sp>
      <p:pic>
        <p:nvPicPr>
          <p:cNvPr id="43009" name="Picture 1"/>
          <p:cNvPicPr>
            <a:picLocks noChangeAspect="1" noChangeArrowheads="1"/>
          </p:cNvPicPr>
          <p:nvPr/>
        </p:nvPicPr>
        <p:blipFill>
          <a:blip r:embed="rId3" cstate="print"/>
          <a:srcRect/>
          <a:stretch>
            <a:fillRect/>
          </a:stretch>
        </p:blipFill>
        <p:spPr bwMode="auto">
          <a:xfrm>
            <a:off x="3124200" y="1066800"/>
            <a:ext cx="3581400" cy="3780849"/>
          </a:xfrm>
          <a:prstGeom prst="rect">
            <a:avLst/>
          </a:prstGeom>
          <a:noFill/>
          <a:ln w="9525">
            <a:noFill/>
            <a:miter lim="800000"/>
            <a:headEnd/>
            <a:tailEnd/>
          </a:ln>
          <a:effectLst/>
        </p:spPr>
      </p:pic>
      <p:grpSp>
        <p:nvGrpSpPr>
          <p:cNvPr id="17" name="Group 16"/>
          <p:cNvGrpSpPr/>
          <p:nvPr/>
        </p:nvGrpSpPr>
        <p:grpSpPr>
          <a:xfrm>
            <a:off x="1752600" y="5257800"/>
            <a:ext cx="5867400" cy="990600"/>
            <a:chOff x="457200" y="5486400"/>
            <a:chExt cx="5867400" cy="990600"/>
          </a:xfrm>
        </p:grpSpPr>
        <p:sp>
          <p:nvSpPr>
            <p:cNvPr id="18" name="Rectangle 17"/>
            <p:cNvSpPr/>
            <p:nvPr/>
          </p:nvSpPr>
          <p:spPr>
            <a:xfrm>
              <a:off x="457200" y="5486400"/>
              <a:ext cx="1219200" cy="990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LBNL</a:t>
              </a:r>
            </a:p>
            <a:p>
              <a:pPr algn="ctr"/>
              <a:r>
                <a:rPr lang="pt-BR" sz="1600" b="1" dirty="0" smtClean="0"/>
                <a:t>CCD</a:t>
              </a:r>
              <a:endParaRPr lang="en-US" sz="1600" b="1" dirty="0"/>
            </a:p>
          </p:txBody>
        </p:sp>
        <p:sp>
          <p:nvSpPr>
            <p:cNvPr id="20" name="Rectangle 19"/>
            <p:cNvSpPr/>
            <p:nvPr/>
          </p:nvSpPr>
          <p:spPr>
            <a:xfrm>
              <a:off x="2057400" y="5486400"/>
              <a:ext cx="2057400" cy="609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Custom readout IC</a:t>
              </a:r>
              <a:endParaRPr lang="en-US" sz="1600" b="1" dirty="0"/>
            </a:p>
          </p:txBody>
        </p:sp>
        <p:sp>
          <p:nvSpPr>
            <p:cNvPr id="22" name="Rectangle 21"/>
            <p:cNvSpPr/>
            <p:nvPr/>
          </p:nvSpPr>
          <p:spPr>
            <a:xfrm>
              <a:off x="4572000" y="5486400"/>
              <a:ext cx="1752600" cy="990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Back end electronics</a:t>
              </a:r>
              <a:endParaRPr lang="en-US" sz="1600" b="1" dirty="0"/>
            </a:p>
          </p:txBody>
        </p:sp>
        <p:cxnSp>
          <p:nvCxnSpPr>
            <p:cNvPr id="23" name="Straight Arrow Connector 22"/>
            <p:cNvCxnSpPr/>
            <p:nvPr/>
          </p:nvCxnSpPr>
          <p:spPr>
            <a:xfrm rot="10800000">
              <a:off x="1676400" y="6400800"/>
              <a:ext cx="2895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1"/>
            </p:cNvCxnSpPr>
            <p:nvPr/>
          </p:nvCxnSpPr>
          <p:spPr>
            <a:xfrm rot="10800000">
              <a:off x="1676400" y="5791200"/>
              <a:ext cx="381000" cy="158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0" idx="3"/>
            </p:cNvCxnSpPr>
            <p:nvPr/>
          </p:nvCxnSpPr>
          <p:spPr>
            <a:xfrm rot="10800000">
              <a:off x="4114801" y="5791200"/>
              <a:ext cx="457201" cy="15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3505200" y="2027872"/>
            <a:ext cx="3276600" cy="1477328"/>
          </a:xfrm>
          <a:prstGeom prst="rect">
            <a:avLst/>
          </a:prstGeom>
        </p:spPr>
        <p:txBody>
          <a:bodyPr wrap="square">
            <a:spAutoFit/>
          </a:bodyPr>
          <a:lstStyle/>
          <a:p>
            <a:pPr>
              <a:buFont typeface="Arial" pitchFamily="34" charset="0"/>
              <a:buChar char="•"/>
            </a:pPr>
            <a:r>
              <a:rPr lang="en-US" dirty="0" smtClean="0"/>
              <a:t> Custom multi-port CCD</a:t>
            </a:r>
          </a:p>
          <a:p>
            <a:pPr>
              <a:buFont typeface="Arial" pitchFamily="34" charset="0"/>
              <a:buChar char="•"/>
            </a:pPr>
            <a:r>
              <a:rPr lang="en-US" dirty="0" smtClean="0"/>
              <a:t> 480x480 pixel matrix</a:t>
            </a:r>
          </a:p>
          <a:p>
            <a:pPr>
              <a:buFont typeface="Arial" pitchFamily="34" charset="0"/>
              <a:buChar char="•"/>
            </a:pPr>
            <a:r>
              <a:rPr lang="en-US" dirty="0" smtClean="0"/>
              <a:t> 30um square pixels</a:t>
            </a:r>
          </a:p>
          <a:p>
            <a:pPr>
              <a:buFont typeface="Arial" pitchFamily="34" charset="0"/>
              <a:buChar char="•"/>
            </a:pPr>
            <a:r>
              <a:rPr lang="en-US" dirty="0" smtClean="0"/>
              <a:t> Direct detection</a:t>
            </a:r>
          </a:p>
          <a:p>
            <a:pPr>
              <a:buFont typeface="Arial" pitchFamily="34" charset="0"/>
              <a:buChar char="•"/>
            </a:pPr>
            <a:r>
              <a:rPr lang="pt-BR" dirty="0" smtClean="0"/>
              <a:t> Back illuminated</a:t>
            </a:r>
            <a:endParaRPr lang="en-US" dirty="0" smtClean="0"/>
          </a:p>
        </p:txBody>
      </p:sp>
      <p:sp>
        <p:nvSpPr>
          <p:cNvPr id="12" name="TextBox 11"/>
          <p:cNvSpPr txBox="1"/>
          <p:nvPr/>
        </p:nvSpPr>
        <p:spPr>
          <a:xfrm>
            <a:off x="4191000" y="1447800"/>
            <a:ext cx="1458476" cy="369332"/>
          </a:xfrm>
          <a:prstGeom prst="rect">
            <a:avLst/>
          </a:prstGeom>
          <a:noFill/>
        </p:spPr>
        <p:txBody>
          <a:bodyPr wrap="none" rtlCol="0">
            <a:spAutoFit/>
          </a:bodyPr>
          <a:lstStyle/>
          <a:p>
            <a:r>
              <a:rPr lang="en-US" dirty="0" smtClean="0"/>
              <a:t>LBNL FCCD</a:t>
            </a:r>
            <a:endParaRPr lang="en-US"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118235-21 post metal etch6"/>
          <p:cNvPicPr>
            <a:picLocks noChangeAspect="1" noChangeArrowheads="1"/>
          </p:cNvPicPr>
          <p:nvPr/>
        </p:nvPicPr>
        <p:blipFill>
          <a:blip r:embed="rId3" cstate="print"/>
          <a:srcRect/>
          <a:stretch>
            <a:fillRect/>
          </a:stretch>
        </p:blipFill>
        <p:spPr bwMode="auto">
          <a:xfrm>
            <a:off x="7391400" y="4406953"/>
            <a:ext cx="1512888" cy="1765247"/>
          </a:xfrm>
          <a:prstGeom prst="rect">
            <a:avLst/>
          </a:prstGeom>
          <a:noFill/>
        </p:spPr>
      </p:pic>
      <p:sp>
        <p:nvSpPr>
          <p:cNvPr id="4" name="Title 3"/>
          <p:cNvSpPr>
            <a:spLocks noGrp="1"/>
          </p:cNvSpPr>
          <p:nvPr>
            <p:ph type="title"/>
          </p:nvPr>
        </p:nvSpPr>
        <p:spPr>
          <a:xfrm>
            <a:off x="914400" y="152400"/>
            <a:ext cx="8229600" cy="1143000"/>
          </a:xfrm>
        </p:spPr>
        <p:txBody>
          <a:bodyPr>
            <a:normAutofit/>
          </a:bodyPr>
          <a:lstStyle/>
          <a:p>
            <a:r>
              <a:rPr lang="en-US" sz="3200" dirty="0" smtClean="0"/>
              <a:t>(almost) Column-Parallel Fast CCD (FCCD)</a:t>
            </a:r>
            <a:endParaRPr lang="en-US" sz="3200" dirty="0"/>
          </a:p>
        </p:txBody>
      </p:sp>
      <p:pic>
        <p:nvPicPr>
          <p:cNvPr id="5" name="Picture 4" descr="118235-21 post metal etch8"/>
          <p:cNvPicPr>
            <a:picLocks noChangeAspect="1" noChangeArrowheads="1"/>
          </p:cNvPicPr>
          <p:nvPr/>
        </p:nvPicPr>
        <p:blipFill>
          <a:blip r:embed="rId4" cstate="print"/>
          <a:srcRect/>
          <a:stretch>
            <a:fillRect/>
          </a:stretch>
        </p:blipFill>
        <p:spPr bwMode="auto">
          <a:xfrm>
            <a:off x="2895600" y="1219200"/>
            <a:ext cx="4038600" cy="3015803"/>
          </a:xfrm>
          <a:prstGeom prst="rect">
            <a:avLst/>
          </a:prstGeom>
          <a:noFill/>
        </p:spPr>
      </p:pic>
      <p:sp>
        <p:nvSpPr>
          <p:cNvPr id="6" name="Text Box 6"/>
          <p:cNvSpPr txBox="1">
            <a:spLocks noChangeArrowheads="1"/>
          </p:cNvSpPr>
          <p:nvPr/>
        </p:nvSpPr>
        <p:spPr bwMode="auto">
          <a:xfrm>
            <a:off x="7315200" y="2209800"/>
            <a:ext cx="1462088" cy="523220"/>
          </a:xfrm>
          <a:prstGeom prst="rect">
            <a:avLst/>
          </a:prstGeom>
          <a:noFill/>
          <a:ln w="12700">
            <a:noFill/>
            <a:miter lim="800000"/>
            <a:headEnd/>
            <a:tailEnd/>
          </a:ln>
          <a:effectLst/>
        </p:spPr>
        <p:txBody>
          <a:bodyPr wrap="square">
            <a:spAutoFit/>
          </a:bodyPr>
          <a:lstStyle/>
          <a:p>
            <a:r>
              <a:rPr lang="en-US" sz="1400" dirty="0" smtClean="0"/>
              <a:t>Constant area</a:t>
            </a:r>
            <a:endParaRPr lang="en-US" sz="1400" dirty="0"/>
          </a:p>
          <a:p>
            <a:r>
              <a:rPr lang="en-US" sz="1400" dirty="0"/>
              <a:t>t</a:t>
            </a:r>
            <a:r>
              <a:rPr lang="en-US" sz="1400" dirty="0" smtClean="0"/>
              <a:t>aper</a:t>
            </a:r>
            <a:endParaRPr lang="en-US" sz="1400" dirty="0"/>
          </a:p>
        </p:txBody>
      </p:sp>
      <p:sp>
        <p:nvSpPr>
          <p:cNvPr id="7" name="Text Box 7"/>
          <p:cNvSpPr txBox="1">
            <a:spLocks noChangeArrowheads="1"/>
          </p:cNvSpPr>
          <p:nvPr/>
        </p:nvSpPr>
        <p:spPr bwMode="auto">
          <a:xfrm>
            <a:off x="7543800" y="2743200"/>
            <a:ext cx="1266825" cy="304800"/>
          </a:xfrm>
          <a:prstGeom prst="rect">
            <a:avLst/>
          </a:prstGeom>
          <a:noFill/>
          <a:ln w="12700">
            <a:noFill/>
            <a:miter lim="800000"/>
            <a:headEnd/>
            <a:tailEnd/>
          </a:ln>
          <a:effectLst/>
        </p:spPr>
        <p:txBody>
          <a:bodyPr wrap="none">
            <a:spAutoFit/>
          </a:bodyPr>
          <a:lstStyle/>
          <a:p>
            <a:r>
              <a:rPr lang="en-US" sz="1400" dirty="0">
                <a:solidFill>
                  <a:schemeClr val="tx2"/>
                </a:solidFill>
              </a:rPr>
              <a:t>Mini-shift reg.</a:t>
            </a:r>
          </a:p>
        </p:txBody>
      </p:sp>
      <p:sp>
        <p:nvSpPr>
          <p:cNvPr id="8" name="Text Box 8"/>
          <p:cNvSpPr txBox="1">
            <a:spLocks noChangeArrowheads="1"/>
          </p:cNvSpPr>
          <p:nvPr/>
        </p:nvSpPr>
        <p:spPr bwMode="auto">
          <a:xfrm>
            <a:off x="7789862" y="3124200"/>
            <a:ext cx="1201738" cy="304800"/>
          </a:xfrm>
          <a:prstGeom prst="rect">
            <a:avLst/>
          </a:prstGeom>
          <a:noFill/>
          <a:ln w="12700">
            <a:noFill/>
            <a:miter lim="800000"/>
            <a:headEnd/>
            <a:tailEnd/>
          </a:ln>
          <a:effectLst/>
        </p:spPr>
        <p:txBody>
          <a:bodyPr wrap="none">
            <a:spAutoFit/>
          </a:bodyPr>
          <a:lstStyle/>
          <a:p>
            <a:r>
              <a:rPr lang="en-US" sz="1400" dirty="0">
                <a:solidFill>
                  <a:srgbClr val="0000FF"/>
                </a:solidFill>
              </a:rPr>
              <a:t>Output stage</a:t>
            </a:r>
          </a:p>
        </p:txBody>
      </p:sp>
      <p:sp>
        <p:nvSpPr>
          <p:cNvPr id="10" name="Text Box 10"/>
          <p:cNvSpPr txBox="1">
            <a:spLocks noChangeArrowheads="1"/>
          </p:cNvSpPr>
          <p:nvPr/>
        </p:nvSpPr>
        <p:spPr bwMode="auto">
          <a:xfrm>
            <a:off x="4442847" y="4556502"/>
            <a:ext cx="1966913" cy="1006475"/>
          </a:xfrm>
          <a:prstGeom prst="rect">
            <a:avLst/>
          </a:prstGeom>
          <a:noFill/>
          <a:ln w="12700">
            <a:noFill/>
            <a:miter lim="800000"/>
            <a:headEnd/>
            <a:tailEnd/>
          </a:ln>
          <a:effectLst/>
        </p:spPr>
        <p:txBody>
          <a:bodyPr wrap="none">
            <a:spAutoFit/>
          </a:bodyPr>
          <a:lstStyle/>
          <a:p>
            <a:pPr algn="ctr"/>
            <a:r>
              <a:rPr lang="en-US" sz="2000" dirty="0">
                <a:solidFill>
                  <a:srgbClr val="FF0000"/>
                </a:solidFill>
              </a:rPr>
              <a:t>~300 </a:t>
            </a:r>
            <a:r>
              <a:rPr lang="en-US" sz="2000" dirty="0">
                <a:solidFill>
                  <a:srgbClr val="FF0000"/>
                </a:solidFill>
                <a:cs typeface="Tahoma" pitchFamily="34" charset="0"/>
              </a:rPr>
              <a:t>µm pitch</a:t>
            </a:r>
            <a:br>
              <a:rPr lang="en-US" sz="2000" dirty="0">
                <a:solidFill>
                  <a:srgbClr val="FF0000"/>
                </a:solidFill>
                <a:cs typeface="Tahoma" pitchFamily="34" charset="0"/>
              </a:rPr>
            </a:br>
            <a:r>
              <a:rPr lang="en-US" sz="2000" dirty="0">
                <a:solidFill>
                  <a:srgbClr val="FF0000"/>
                </a:solidFill>
                <a:cs typeface="Tahoma" pitchFamily="34" charset="0"/>
              </a:rPr>
              <a:t>bond pads</a:t>
            </a:r>
            <a:br>
              <a:rPr lang="en-US" sz="2000" dirty="0">
                <a:solidFill>
                  <a:srgbClr val="FF0000"/>
                </a:solidFill>
                <a:cs typeface="Tahoma" pitchFamily="34" charset="0"/>
              </a:rPr>
            </a:br>
            <a:r>
              <a:rPr lang="en-US" sz="2000" dirty="0">
                <a:solidFill>
                  <a:srgbClr val="FF0000"/>
                </a:solidFill>
                <a:cs typeface="Tahoma" pitchFamily="34" charset="0"/>
              </a:rPr>
              <a:t>(wire-bondable)</a:t>
            </a:r>
          </a:p>
        </p:txBody>
      </p:sp>
      <p:sp>
        <p:nvSpPr>
          <p:cNvPr id="11" name="Line 11"/>
          <p:cNvSpPr>
            <a:spLocks noChangeShapeType="1"/>
          </p:cNvSpPr>
          <p:nvPr/>
        </p:nvSpPr>
        <p:spPr bwMode="auto">
          <a:xfrm>
            <a:off x="4961960" y="3565902"/>
            <a:ext cx="0" cy="990600"/>
          </a:xfrm>
          <a:prstGeom prst="line">
            <a:avLst/>
          </a:prstGeom>
          <a:noFill/>
          <a:ln w="28575">
            <a:solidFill>
              <a:srgbClr val="FF0000"/>
            </a:solidFill>
            <a:prstDash val="dash"/>
            <a:round/>
            <a:headEnd/>
            <a:tailEnd/>
          </a:ln>
          <a:effectLst/>
        </p:spPr>
        <p:txBody>
          <a:bodyPr wrap="none">
            <a:spAutoFit/>
          </a:bodyPr>
          <a:lstStyle/>
          <a:p>
            <a:endParaRPr lang="en-US"/>
          </a:p>
        </p:txBody>
      </p:sp>
      <p:sp>
        <p:nvSpPr>
          <p:cNvPr id="12" name="Line 12"/>
          <p:cNvSpPr>
            <a:spLocks noChangeShapeType="1"/>
          </p:cNvSpPr>
          <p:nvPr/>
        </p:nvSpPr>
        <p:spPr bwMode="auto">
          <a:xfrm>
            <a:off x="5647760" y="3565902"/>
            <a:ext cx="0" cy="990600"/>
          </a:xfrm>
          <a:prstGeom prst="line">
            <a:avLst/>
          </a:prstGeom>
          <a:noFill/>
          <a:ln w="28575">
            <a:solidFill>
              <a:srgbClr val="FF0000"/>
            </a:solidFill>
            <a:prstDash val="dash"/>
            <a:round/>
            <a:headEnd/>
            <a:tailEnd/>
          </a:ln>
          <a:effectLst/>
        </p:spPr>
        <p:txBody>
          <a:bodyPr wrap="none">
            <a:spAutoFit/>
          </a:bodyPr>
          <a:lstStyle/>
          <a:p>
            <a:endParaRPr lang="en-US"/>
          </a:p>
        </p:txBody>
      </p:sp>
      <p:sp>
        <p:nvSpPr>
          <p:cNvPr id="13" name="Line 13"/>
          <p:cNvSpPr>
            <a:spLocks noChangeShapeType="1"/>
          </p:cNvSpPr>
          <p:nvPr/>
        </p:nvSpPr>
        <p:spPr bwMode="auto">
          <a:xfrm>
            <a:off x="4961960" y="4404102"/>
            <a:ext cx="685800" cy="0"/>
          </a:xfrm>
          <a:prstGeom prst="line">
            <a:avLst/>
          </a:prstGeom>
          <a:noFill/>
          <a:ln w="28575">
            <a:solidFill>
              <a:srgbClr val="FF0000"/>
            </a:solidFill>
            <a:round/>
            <a:headEnd type="triangle" w="med" len="med"/>
            <a:tailEnd type="triangle" w="med" len="med"/>
          </a:ln>
          <a:effectLst/>
        </p:spPr>
        <p:txBody>
          <a:bodyPr wrap="none">
            <a:spAutoFit/>
          </a:bodyPr>
          <a:lstStyle/>
          <a:p>
            <a:endParaRPr lang="en-US"/>
          </a:p>
        </p:txBody>
      </p:sp>
      <p:sp>
        <p:nvSpPr>
          <p:cNvPr id="14" name="Line 15"/>
          <p:cNvSpPr>
            <a:spLocks noChangeShapeType="1"/>
          </p:cNvSpPr>
          <p:nvPr/>
        </p:nvSpPr>
        <p:spPr bwMode="auto">
          <a:xfrm>
            <a:off x="6400800" y="2438400"/>
            <a:ext cx="1600200" cy="2667000"/>
          </a:xfrm>
          <a:prstGeom prst="line">
            <a:avLst/>
          </a:prstGeom>
          <a:noFill/>
          <a:ln w="38100">
            <a:solidFill>
              <a:srgbClr val="000090"/>
            </a:solidFill>
            <a:round/>
            <a:headEnd/>
            <a:tailEnd type="triangle" w="med" len="med"/>
          </a:ln>
          <a:effectLst/>
        </p:spPr>
        <p:txBody>
          <a:bodyPr wrap="square">
            <a:spAutoFit/>
          </a:bodyPr>
          <a:lstStyle/>
          <a:p>
            <a:endParaRPr lang="en-US"/>
          </a:p>
        </p:txBody>
      </p:sp>
      <p:pic>
        <p:nvPicPr>
          <p:cNvPr id="16" name="Picture 15" descr="118235-21 post metal etch3.JPG"/>
          <p:cNvPicPr>
            <a:picLocks noChangeAspect="1"/>
          </p:cNvPicPr>
          <p:nvPr/>
        </p:nvPicPr>
        <p:blipFill>
          <a:blip r:embed="rId5" cstate="print"/>
          <a:stretch>
            <a:fillRect/>
          </a:stretch>
        </p:blipFill>
        <p:spPr>
          <a:xfrm>
            <a:off x="1119513" y="4343400"/>
            <a:ext cx="2385687" cy="1781810"/>
          </a:xfrm>
          <a:prstGeom prst="rect">
            <a:avLst/>
          </a:prstGeom>
        </p:spPr>
      </p:pic>
      <p:sp>
        <p:nvSpPr>
          <p:cNvPr id="19" name="TextBox 18"/>
          <p:cNvSpPr txBox="1"/>
          <p:nvPr/>
        </p:nvSpPr>
        <p:spPr>
          <a:xfrm>
            <a:off x="3429000" y="5791200"/>
            <a:ext cx="1762021" cy="369332"/>
          </a:xfrm>
          <a:prstGeom prst="rect">
            <a:avLst/>
          </a:prstGeom>
          <a:noFill/>
        </p:spPr>
        <p:txBody>
          <a:bodyPr wrap="none" rtlCol="0">
            <a:spAutoFit/>
          </a:bodyPr>
          <a:lstStyle/>
          <a:p>
            <a:r>
              <a:rPr lang="en-US" dirty="0" smtClean="0">
                <a:solidFill>
                  <a:srgbClr val="0000FF"/>
                </a:solidFill>
              </a:rPr>
              <a:t>Metal strapping</a:t>
            </a:r>
            <a:endParaRPr lang="en-US" dirty="0">
              <a:solidFill>
                <a:srgbClr val="0000FF"/>
              </a:solidFill>
            </a:endParaRPr>
          </a:p>
        </p:txBody>
      </p:sp>
      <p:cxnSp>
        <p:nvCxnSpPr>
          <p:cNvPr id="21" name="Straight Arrow Connector 20"/>
          <p:cNvCxnSpPr/>
          <p:nvPr/>
        </p:nvCxnSpPr>
        <p:spPr>
          <a:xfrm rot="5400000">
            <a:off x="1871029" y="2633026"/>
            <a:ext cx="3622989" cy="1626558"/>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animBg="1"/>
      <p:bldP spid="12" grpId="0" animBg="1"/>
      <p:bldP spid="13" grpId="0" animBg="1"/>
      <p:bldP spid="14"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a:xfrm>
            <a:off x="990600" y="304800"/>
            <a:ext cx="7223126" cy="457200"/>
          </a:xfrm>
        </p:spPr>
        <p:txBody>
          <a:bodyPr/>
          <a:lstStyle/>
          <a:p>
            <a:r>
              <a:rPr lang="en-US" sz="3200" dirty="0" smtClean="0"/>
              <a:t>Readout IC – from S</a:t>
            </a:r>
            <a:r>
              <a:rPr lang="en-US" sz="3200" i="1" dirty="0" smtClean="0"/>
              <a:t>NAP</a:t>
            </a:r>
            <a:r>
              <a:rPr lang="en-US" sz="3200" dirty="0" smtClean="0"/>
              <a:t> to FCCD</a:t>
            </a:r>
            <a:endParaRPr lang="en-US" sz="3200" dirty="0"/>
          </a:p>
        </p:txBody>
      </p:sp>
      <p:sp>
        <p:nvSpPr>
          <p:cNvPr id="77831" name="Rectangle 7"/>
          <p:cNvSpPr>
            <a:spLocks noGrp="1" noChangeArrowheads="1"/>
          </p:cNvSpPr>
          <p:nvPr>
            <p:ph type="body" sz="half" idx="2"/>
          </p:nvPr>
        </p:nvSpPr>
        <p:spPr>
          <a:xfrm>
            <a:off x="1143000" y="1066800"/>
            <a:ext cx="4876800" cy="5181600"/>
          </a:xfrm>
        </p:spPr>
        <p:txBody>
          <a:bodyPr/>
          <a:lstStyle/>
          <a:p>
            <a:r>
              <a:rPr lang="en-US" sz="2000" dirty="0"/>
              <a:t>SNAP </a:t>
            </a:r>
            <a:r>
              <a:rPr lang="en-US" sz="2000" dirty="0" smtClean="0"/>
              <a:t>CCD readout (CRIC) requirements</a:t>
            </a:r>
            <a:endParaRPr lang="en-US" sz="2000" dirty="0"/>
          </a:p>
          <a:p>
            <a:pPr lvl="1"/>
            <a:r>
              <a:rPr lang="en-US" sz="1800" dirty="0"/>
              <a:t>16 bit dynamic range at 100 kHz</a:t>
            </a:r>
          </a:p>
          <a:p>
            <a:pPr lvl="1"/>
            <a:r>
              <a:rPr lang="en-US" sz="1800" dirty="0"/>
              <a:t>4 channels per chip</a:t>
            </a:r>
          </a:p>
          <a:p>
            <a:pPr lvl="1"/>
            <a:r>
              <a:rPr lang="en-US" sz="1800" dirty="0"/>
              <a:t>low power</a:t>
            </a:r>
          </a:p>
          <a:p>
            <a:pPr lvl="1"/>
            <a:r>
              <a:rPr lang="en-US" sz="1800" dirty="0"/>
              <a:t>space qualified</a:t>
            </a:r>
          </a:p>
          <a:p>
            <a:endParaRPr lang="en-US" sz="2000" dirty="0"/>
          </a:p>
          <a:p>
            <a:r>
              <a:rPr lang="en-US" sz="2000" dirty="0"/>
              <a:t>Fast </a:t>
            </a:r>
            <a:r>
              <a:rPr lang="en-US" sz="2000" dirty="0" smtClean="0"/>
              <a:t>CCD readout </a:t>
            </a:r>
            <a:r>
              <a:rPr lang="en-US" sz="2000" dirty="0"/>
              <a:t>(benefit from SNAP development)</a:t>
            </a:r>
          </a:p>
          <a:p>
            <a:pPr lvl="1"/>
            <a:r>
              <a:rPr lang="en-US" sz="1800" dirty="0"/>
              <a:t>16 channels per chip</a:t>
            </a:r>
          </a:p>
          <a:p>
            <a:pPr lvl="1"/>
            <a:r>
              <a:rPr lang="en-US" sz="1800" dirty="0"/>
              <a:t>ADC pitch &lt; 300 </a:t>
            </a:r>
            <a:r>
              <a:rPr lang="en-US" sz="1800" dirty="0" smtClean="0">
                <a:cs typeface="Tahoma" pitchFamily="34" charset="0"/>
              </a:rPr>
              <a:t>µm</a:t>
            </a:r>
            <a:endParaRPr lang="en-US" sz="1800" dirty="0">
              <a:cs typeface="Tahoma" pitchFamily="34" charset="0"/>
            </a:endParaRPr>
          </a:p>
          <a:p>
            <a:pPr lvl="1"/>
            <a:r>
              <a:rPr lang="en-US" sz="1800" dirty="0">
                <a:cs typeface="Tahoma" pitchFamily="34" charset="0"/>
              </a:rPr>
              <a:t>10 x </a:t>
            </a:r>
            <a:r>
              <a:rPr lang="en-US" sz="1800" dirty="0" smtClean="0">
                <a:cs typeface="Tahoma" pitchFamily="34" charset="0"/>
              </a:rPr>
              <a:t>speed</a:t>
            </a:r>
            <a:endParaRPr lang="en-US" sz="1800" dirty="0">
              <a:cs typeface="Tahoma" pitchFamily="34" charset="0"/>
              <a:sym typeface="Symbol" pitchFamily="18" charset="2"/>
            </a:endParaRPr>
          </a:p>
          <a:p>
            <a:endParaRPr lang="en-US" sz="2000" dirty="0"/>
          </a:p>
        </p:txBody>
      </p:sp>
      <p:pic>
        <p:nvPicPr>
          <p:cNvPr id="47105" name="Picture 1"/>
          <p:cNvPicPr>
            <a:picLocks noChangeAspect="1" noChangeArrowheads="1"/>
          </p:cNvPicPr>
          <p:nvPr/>
        </p:nvPicPr>
        <p:blipFill>
          <a:blip r:embed="rId3" cstate="print"/>
          <a:srcRect/>
          <a:stretch>
            <a:fillRect/>
          </a:stretch>
        </p:blipFill>
        <p:spPr bwMode="auto">
          <a:xfrm>
            <a:off x="6019800" y="1295400"/>
            <a:ext cx="2452200" cy="1874837"/>
          </a:xfrm>
          <a:prstGeom prst="rect">
            <a:avLst/>
          </a:prstGeom>
          <a:noFill/>
          <a:ln w="9525">
            <a:noFill/>
            <a:miter lim="800000"/>
            <a:headEnd/>
            <a:tailEnd/>
          </a:ln>
          <a:effectLst/>
        </p:spPr>
      </p:pic>
      <p:grpSp>
        <p:nvGrpSpPr>
          <p:cNvPr id="6" name="Group 5"/>
          <p:cNvGrpSpPr/>
          <p:nvPr/>
        </p:nvGrpSpPr>
        <p:grpSpPr>
          <a:xfrm>
            <a:off x="1752600" y="5257800"/>
            <a:ext cx="5867400" cy="990600"/>
            <a:chOff x="457200" y="5486400"/>
            <a:chExt cx="5867400" cy="990600"/>
          </a:xfrm>
        </p:grpSpPr>
        <p:sp>
          <p:nvSpPr>
            <p:cNvPr id="7" name="Rectangle 6"/>
            <p:cNvSpPr/>
            <p:nvPr/>
          </p:nvSpPr>
          <p:spPr>
            <a:xfrm>
              <a:off x="457200" y="5486400"/>
              <a:ext cx="1219200" cy="9906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LBNL</a:t>
              </a:r>
            </a:p>
            <a:p>
              <a:pPr algn="ctr"/>
              <a:r>
                <a:rPr lang="pt-BR" sz="1600" b="1" dirty="0" smtClean="0"/>
                <a:t>CCD</a:t>
              </a:r>
              <a:endParaRPr lang="en-US" sz="1600" b="1" dirty="0"/>
            </a:p>
          </p:txBody>
        </p:sp>
        <p:sp>
          <p:nvSpPr>
            <p:cNvPr id="8" name="Rectangle 7"/>
            <p:cNvSpPr/>
            <p:nvPr/>
          </p:nvSpPr>
          <p:spPr>
            <a:xfrm>
              <a:off x="2057400" y="5486400"/>
              <a:ext cx="2057400" cy="609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Custom readout IC</a:t>
              </a:r>
              <a:endParaRPr lang="en-US" sz="1600" b="1" dirty="0"/>
            </a:p>
          </p:txBody>
        </p:sp>
        <p:sp>
          <p:nvSpPr>
            <p:cNvPr id="9" name="Rectangle 8"/>
            <p:cNvSpPr/>
            <p:nvPr/>
          </p:nvSpPr>
          <p:spPr>
            <a:xfrm>
              <a:off x="4572000" y="5486400"/>
              <a:ext cx="1752600" cy="990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Back end electronics</a:t>
              </a:r>
              <a:endParaRPr lang="en-US" sz="1600" b="1" dirty="0"/>
            </a:p>
          </p:txBody>
        </p:sp>
        <p:cxnSp>
          <p:nvCxnSpPr>
            <p:cNvPr id="10" name="Straight Arrow Connector 9"/>
            <p:cNvCxnSpPr/>
            <p:nvPr/>
          </p:nvCxnSpPr>
          <p:spPr>
            <a:xfrm rot="10800000">
              <a:off x="1676400" y="6400800"/>
              <a:ext cx="2895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1"/>
            </p:cNvCxnSpPr>
            <p:nvPr/>
          </p:nvCxnSpPr>
          <p:spPr>
            <a:xfrm rot="10800000">
              <a:off x="1676400" y="5791200"/>
              <a:ext cx="381000" cy="158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3"/>
            </p:cNvCxnSpPr>
            <p:nvPr/>
          </p:nvCxnSpPr>
          <p:spPr>
            <a:xfrm rot="10800000">
              <a:off x="4114801" y="5791200"/>
              <a:ext cx="457201" cy="15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7105"/>
                                        </p:tgtEl>
                                        <p:attrNameLst>
                                          <p:attrName>style.visibility</p:attrName>
                                        </p:attrNameLst>
                                      </p:cBhvr>
                                      <p:to>
                                        <p:strVal val="visible"/>
                                      </p:to>
                                    </p:set>
                                    <p:animEffect transition="in" filter="box(out)">
                                      <p:cBhvr>
                                        <p:cTn id="12" dur="500"/>
                                        <p:tgtEl>
                                          <p:spTgt spid="47105"/>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77831">
                                            <p:txEl>
                                              <p:pRg st="0" end="0"/>
                                            </p:txEl>
                                          </p:spTgt>
                                        </p:tgtEl>
                                        <p:attrNameLst>
                                          <p:attrName>style.visibility</p:attrName>
                                        </p:attrNameLst>
                                      </p:cBhvr>
                                      <p:to>
                                        <p:strVal val="visible"/>
                                      </p:to>
                                    </p:set>
                                    <p:animEffect transition="in" filter="box(out)">
                                      <p:cBhvr>
                                        <p:cTn id="15" dur="500"/>
                                        <p:tgtEl>
                                          <p:spTgt spid="77831">
                                            <p:txEl>
                                              <p:pRg st="0" end="0"/>
                                            </p:tx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77831">
                                            <p:txEl>
                                              <p:pRg st="1" end="1"/>
                                            </p:txEl>
                                          </p:spTgt>
                                        </p:tgtEl>
                                        <p:attrNameLst>
                                          <p:attrName>style.visibility</p:attrName>
                                        </p:attrNameLst>
                                      </p:cBhvr>
                                      <p:to>
                                        <p:strVal val="visible"/>
                                      </p:to>
                                    </p:set>
                                    <p:animEffect transition="in" filter="box(out)">
                                      <p:cBhvr>
                                        <p:cTn id="18" dur="500"/>
                                        <p:tgtEl>
                                          <p:spTgt spid="77831">
                                            <p:txEl>
                                              <p:pRg st="1" end="1"/>
                                            </p:txEl>
                                          </p:spTgt>
                                        </p:tgtEl>
                                      </p:cBhvr>
                                    </p:animEffect>
                                  </p:childTnLst>
                                </p:cTn>
                              </p:par>
                              <p:par>
                                <p:cTn id="19" presetID="4" presetClass="entr" presetSubtype="32" fill="hold" grpId="0" nodeType="withEffect">
                                  <p:stCondLst>
                                    <p:cond delay="0"/>
                                  </p:stCondLst>
                                  <p:childTnLst>
                                    <p:set>
                                      <p:cBhvr>
                                        <p:cTn id="20" dur="1" fill="hold">
                                          <p:stCondLst>
                                            <p:cond delay="0"/>
                                          </p:stCondLst>
                                        </p:cTn>
                                        <p:tgtEl>
                                          <p:spTgt spid="77831">
                                            <p:txEl>
                                              <p:pRg st="2" end="2"/>
                                            </p:txEl>
                                          </p:spTgt>
                                        </p:tgtEl>
                                        <p:attrNameLst>
                                          <p:attrName>style.visibility</p:attrName>
                                        </p:attrNameLst>
                                      </p:cBhvr>
                                      <p:to>
                                        <p:strVal val="visible"/>
                                      </p:to>
                                    </p:set>
                                    <p:animEffect transition="in" filter="box(out)">
                                      <p:cBhvr>
                                        <p:cTn id="21" dur="500"/>
                                        <p:tgtEl>
                                          <p:spTgt spid="77831">
                                            <p:txEl>
                                              <p:pRg st="2" end="2"/>
                                            </p:txEl>
                                          </p:spTgt>
                                        </p:tgtEl>
                                      </p:cBhvr>
                                    </p:animEffect>
                                  </p:childTnLst>
                                </p:cTn>
                              </p:par>
                              <p:par>
                                <p:cTn id="22" presetID="4" presetClass="entr" presetSubtype="32" fill="hold" grpId="0" nodeType="withEffect">
                                  <p:stCondLst>
                                    <p:cond delay="0"/>
                                  </p:stCondLst>
                                  <p:childTnLst>
                                    <p:set>
                                      <p:cBhvr>
                                        <p:cTn id="23" dur="1" fill="hold">
                                          <p:stCondLst>
                                            <p:cond delay="0"/>
                                          </p:stCondLst>
                                        </p:cTn>
                                        <p:tgtEl>
                                          <p:spTgt spid="77831">
                                            <p:txEl>
                                              <p:pRg st="3" end="3"/>
                                            </p:txEl>
                                          </p:spTgt>
                                        </p:tgtEl>
                                        <p:attrNameLst>
                                          <p:attrName>style.visibility</p:attrName>
                                        </p:attrNameLst>
                                      </p:cBhvr>
                                      <p:to>
                                        <p:strVal val="visible"/>
                                      </p:to>
                                    </p:set>
                                    <p:animEffect transition="in" filter="box(out)">
                                      <p:cBhvr>
                                        <p:cTn id="24" dur="500"/>
                                        <p:tgtEl>
                                          <p:spTgt spid="77831">
                                            <p:txEl>
                                              <p:pRg st="3" end="3"/>
                                            </p:txEl>
                                          </p:spTgt>
                                        </p:tgtEl>
                                      </p:cBhvr>
                                    </p:animEffect>
                                  </p:childTnLst>
                                </p:cTn>
                              </p:par>
                              <p:par>
                                <p:cTn id="25" presetID="4" presetClass="entr" presetSubtype="32" fill="hold" grpId="0" nodeType="withEffect">
                                  <p:stCondLst>
                                    <p:cond delay="0"/>
                                  </p:stCondLst>
                                  <p:childTnLst>
                                    <p:set>
                                      <p:cBhvr>
                                        <p:cTn id="26" dur="1" fill="hold">
                                          <p:stCondLst>
                                            <p:cond delay="0"/>
                                          </p:stCondLst>
                                        </p:cTn>
                                        <p:tgtEl>
                                          <p:spTgt spid="77831">
                                            <p:txEl>
                                              <p:pRg st="4" end="4"/>
                                            </p:txEl>
                                          </p:spTgt>
                                        </p:tgtEl>
                                        <p:attrNameLst>
                                          <p:attrName>style.visibility</p:attrName>
                                        </p:attrNameLst>
                                      </p:cBhvr>
                                      <p:to>
                                        <p:strVal val="visible"/>
                                      </p:to>
                                    </p:set>
                                    <p:animEffect transition="in" filter="box(out)">
                                      <p:cBhvr>
                                        <p:cTn id="27" dur="500"/>
                                        <p:tgtEl>
                                          <p:spTgt spid="778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77831">
                                            <p:txEl>
                                              <p:pRg st="6" end="6"/>
                                            </p:txEl>
                                          </p:spTgt>
                                        </p:tgtEl>
                                        <p:attrNameLst>
                                          <p:attrName>style.visibility</p:attrName>
                                        </p:attrNameLst>
                                      </p:cBhvr>
                                      <p:to>
                                        <p:strVal val="visible"/>
                                      </p:to>
                                    </p:set>
                                    <p:animEffect transition="in" filter="box(out)">
                                      <p:cBhvr>
                                        <p:cTn id="32" dur="500"/>
                                        <p:tgtEl>
                                          <p:spTgt spid="77831">
                                            <p:txEl>
                                              <p:pRg st="6" end="6"/>
                                            </p:txEl>
                                          </p:spTgt>
                                        </p:tgtEl>
                                      </p:cBhvr>
                                    </p:animEffect>
                                  </p:childTnLst>
                                </p:cTn>
                              </p:par>
                              <p:par>
                                <p:cTn id="33" presetID="4" presetClass="entr" presetSubtype="32" fill="hold" grpId="0" nodeType="withEffect">
                                  <p:stCondLst>
                                    <p:cond delay="0"/>
                                  </p:stCondLst>
                                  <p:childTnLst>
                                    <p:set>
                                      <p:cBhvr>
                                        <p:cTn id="34" dur="1" fill="hold">
                                          <p:stCondLst>
                                            <p:cond delay="0"/>
                                          </p:stCondLst>
                                        </p:cTn>
                                        <p:tgtEl>
                                          <p:spTgt spid="77831">
                                            <p:txEl>
                                              <p:pRg st="7" end="7"/>
                                            </p:txEl>
                                          </p:spTgt>
                                        </p:tgtEl>
                                        <p:attrNameLst>
                                          <p:attrName>style.visibility</p:attrName>
                                        </p:attrNameLst>
                                      </p:cBhvr>
                                      <p:to>
                                        <p:strVal val="visible"/>
                                      </p:to>
                                    </p:set>
                                    <p:animEffect transition="in" filter="box(out)">
                                      <p:cBhvr>
                                        <p:cTn id="35" dur="500"/>
                                        <p:tgtEl>
                                          <p:spTgt spid="77831">
                                            <p:txEl>
                                              <p:pRg st="7" end="7"/>
                                            </p:txEl>
                                          </p:spTgt>
                                        </p:tgtEl>
                                      </p:cBhvr>
                                    </p:animEffect>
                                  </p:childTnLst>
                                </p:cTn>
                              </p:par>
                              <p:par>
                                <p:cTn id="36" presetID="4" presetClass="entr" presetSubtype="32" fill="hold" grpId="0" nodeType="withEffect">
                                  <p:stCondLst>
                                    <p:cond delay="0"/>
                                  </p:stCondLst>
                                  <p:childTnLst>
                                    <p:set>
                                      <p:cBhvr>
                                        <p:cTn id="37" dur="1" fill="hold">
                                          <p:stCondLst>
                                            <p:cond delay="0"/>
                                          </p:stCondLst>
                                        </p:cTn>
                                        <p:tgtEl>
                                          <p:spTgt spid="77831">
                                            <p:txEl>
                                              <p:pRg st="8" end="8"/>
                                            </p:txEl>
                                          </p:spTgt>
                                        </p:tgtEl>
                                        <p:attrNameLst>
                                          <p:attrName>style.visibility</p:attrName>
                                        </p:attrNameLst>
                                      </p:cBhvr>
                                      <p:to>
                                        <p:strVal val="visible"/>
                                      </p:to>
                                    </p:set>
                                    <p:animEffect transition="in" filter="box(out)">
                                      <p:cBhvr>
                                        <p:cTn id="38" dur="500"/>
                                        <p:tgtEl>
                                          <p:spTgt spid="77831">
                                            <p:txEl>
                                              <p:pRg st="8" end="8"/>
                                            </p:txEl>
                                          </p:spTgt>
                                        </p:tgtEl>
                                      </p:cBhvr>
                                    </p:animEffect>
                                  </p:childTnLst>
                                </p:cTn>
                              </p:par>
                              <p:par>
                                <p:cTn id="39" presetID="4" presetClass="entr" presetSubtype="32" fill="hold" grpId="0" nodeType="withEffect">
                                  <p:stCondLst>
                                    <p:cond delay="0"/>
                                  </p:stCondLst>
                                  <p:childTnLst>
                                    <p:set>
                                      <p:cBhvr>
                                        <p:cTn id="40" dur="1" fill="hold">
                                          <p:stCondLst>
                                            <p:cond delay="0"/>
                                          </p:stCondLst>
                                        </p:cTn>
                                        <p:tgtEl>
                                          <p:spTgt spid="77831">
                                            <p:txEl>
                                              <p:pRg st="9" end="9"/>
                                            </p:txEl>
                                          </p:spTgt>
                                        </p:tgtEl>
                                        <p:attrNameLst>
                                          <p:attrName>style.visibility</p:attrName>
                                        </p:attrNameLst>
                                      </p:cBhvr>
                                      <p:to>
                                        <p:strVal val="visible"/>
                                      </p:to>
                                    </p:set>
                                    <p:animEffect transition="in" filter="box(out)">
                                      <p:cBhvr>
                                        <p:cTn id="41" dur="500"/>
                                        <p:tgtEl>
                                          <p:spTgt spid="7783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rot="10800000">
            <a:off x="1066803" y="3798296"/>
            <a:ext cx="7924797" cy="434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762000" y="152400"/>
            <a:ext cx="8229600" cy="1143000"/>
          </a:xfrm>
        </p:spPr>
        <p:txBody>
          <a:bodyPr>
            <a:normAutofit/>
          </a:bodyPr>
          <a:lstStyle/>
          <a:p>
            <a:r>
              <a:rPr lang="en-US" sz="3200" dirty="0" smtClean="0"/>
              <a:t>CCD Readout </a:t>
            </a:r>
            <a:r>
              <a:rPr lang="en-US" sz="3200" i="1" dirty="0" smtClean="0"/>
              <a:t>FCRIC</a:t>
            </a:r>
            <a:endParaRPr lang="en-US" sz="3200" i="1" dirty="0"/>
          </a:p>
        </p:txBody>
      </p:sp>
      <p:sp>
        <p:nvSpPr>
          <p:cNvPr id="63" name="Content Placeholder 62"/>
          <p:cNvSpPr>
            <a:spLocks noGrp="1"/>
          </p:cNvSpPr>
          <p:nvPr>
            <p:ph idx="1"/>
          </p:nvPr>
        </p:nvSpPr>
        <p:spPr>
          <a:xfrm>
            <a:off x="1066800" y="4800600"/>
            <a:ext cx="7315200" cy="1828800"/>
          </a:xfrm>
        </p:spPr>
        <p:txBody>
          <a:bodyPr>
            <a:normAutofit fontScale="55000" lnSpcReduction="20000"/>
          </a:bodyPr>
          <a:lstStyle/>
          <a:p>
            <a:pPr>
              <a:lnSpc>
                <a:spcPct val="120000"/>
              </a:lnSpc>
              <a:spcBef>
                <a:spcPts val="0"/>
              </a:spcBef>
            </a:pPr>
            <a:r>
              <a:rPr lang="en-US" dirty="0" smtClean="0"/>
              <a:t>16 channels </a:t>
            </a:r>
          </a:p>
          <a:p>
            <a:pPr>
              <a:lnSpc>
                <a:spcPct val="120000"/>
              </a:lnSpc>
              <a:spcBef>
                <a:spcPts val="0"/>
              </a:spcBef>
            </a:pPr>
            <a:r>
              <a:rPr lang="en-US" dirty="0" smtClean="0"/>
              <a:t>Gain 8, 2, 1</a:t>
            </a:r>
          </a:p>
          <a:p>
            <a:pPr>
              <a:lnSpc>
                <a:spcPct val="120000"/>
              </a:lnSpc>
              <a:spcBef>
                <a:spcPts val="0"/>
              </a:spcBef>
            </a:pPr>
            <a:r>
              <a:rPr lang="en-US" dirty="0" smtClean="0"/>
              <a:t> 12 + 1 bit ADC</a:t>
            </a:r>
          </a:p>
          <a:p>
            <a:pPr>
              <a:lnSpc>
                <a:spcPct val="120000"/>
              </a:lnSpc>
              <a:spcBef>
                <a:spcPts val="0"/>
              </a:spcBef>
            </a:pPr>
            <a:r>
              <a:rPr lang="en-US" dirty="0" smtClean="0"/>
              <a:t>Covers 15-bit dynamic range</a:t>
            </a:r>
          </a:p>
          <a:p>
            <a:pPr>
              <a:lnSpc>
                <a:spcPct val="120000"/>
              </a:lnSpc>
              <a:spcBef>
                <a:spcPts val="0"/>
              </a:spcBef>
            </a:pPr>
            <a:r>
              <a:rPr lang="en-US" dirty="0" smtClean="0"/>
              <a:t>Quantization error always &lt; </a:t>
            </a:r>
            <a:r>
              <a:rPr lang="en-US" dirty="0" err="1" smtClean="0"/>
              <a:t>photostatistics</a:t>
            </a:r>
            <a:endParaRPr lang="en-US" dirty="0" smtClean="0"/>
          </a:p>
          <a:p>
            <a:pPr>
              <a:lnSpc>
                <a:spcPct val="120000"/>
              </a:lnSpc>
              <a:spcBef>
                <a:spcPts val="0"/>
              </a:spcBef>
            </a:pPr>
            <a:r>
              <a:rPr lang="en-US" dirty="0" smtClean="0"/>
              <a:t>CDS – correlated double sampling</a:t>
            </a:r>
            <a:endParaRPr lang="en-US" dirty="0"/>
          </a:p>
        </p:txBody>
      </p:sp>
      <p:sp>
        <p:nvSpPr>
          <p:cNvPr id="4" name="Isosceles Triangle 3"/>
          <p:cNvSpPr/>
          <p:nvPr/>
        </p:nvSpPr>
        <p:spPr>
          <a:xfrm rot="5400000">
            <a:off x="1438899" y="3270748"/>
            <a:ext cx="1233952" cy="106375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p:nvSpPr>
        <p:spPr>
          <a:xfrm rot="5400000">
            <a:off x="3420099" y="3270748"/>
            <a:ext cx="1233952" cy="1063752"/>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rot="5400000" flipH="1" flipV="1">
            <a:off x="2159294" y="2760367"/>
            <a:ext cx="207903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99605" y="2883896"/>
            <a:ext cx="3055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H="1">
            <a:off x="3310396" y="2883102"/>
            <a:ext cx="3911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H="1">
            <a:off x="3462796" y="2881850"/>
            <a:ext cx="3911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657599" y="2883896"/>
            <a:ext cx="1143000" cy="31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3759494" y="2758779"/>
            <a:ext cx="207903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200399" y="2318746"/>
            <a:ext cx="3055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6200000" flipH="1">
            <a:off x="3311190" y="2317952"/>
            <a:ext cx="3911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6200000" flipH="1">
            <a:off x="3463590" y="2316700"/>
            <a:ext cx="3911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200399" y="1720850"/>
            <a:ext cx="3055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6200000" flipH="1">
            <a:off x="3311190" y="1720056"/>
            <a:ext cx="3911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H="1">
            <a:off x="3463590" y="1718804"/>
            <a:ext cx="3911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657599" y="2320334"/>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495005" y="2320334"/>
            <a:ext cx="3055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190999" y="2165350"/>
            <a:ext cx="305594" cy="1539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659981" y="1719262"/>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497387" y="1719262"/>
            <a:ext cx="305594"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190205" y="1554956"/>
            <a:ext cx="305594" cy="1539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4752974" y="2282825"/>
            <a:ext cx="76200" cy="762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756149" y="2857500"/>
            <a:ext cx="76200" cy="762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4768849" y="3765550"/>
            <a:ext cx="76200" cy="762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152774" y="2270125"/>
            <a:ext cx="76200" cy="762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3155949" y="2844800"/>
            <a:ext cx="76200" cy="762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168649" y="3752850"/>
            <a:ext cx="76200" cy="76200"/>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Isosceles Triangle 54"/>
          <p:cNvSpPr/>
          <p:nvPr/>
        </p:nvSpPr>
        <p:spPr>
          <a:xfrm rot="5400000">
            <a:off x="5248899" y="3266420"/>
            <a:ext cx="1233952" cy="1063752"/>
          </a:xfrm>
          <a:prstGeom prst="triangle">
            <a:avLst/>
          </a:prstGeom>
        </p:spPr>
        <p:style>
          <a:lnRef idx="1">
            <a:schemeClr val="accent1"/>
          </a:lnRef>
          <a:fillRef idx="3">
            <a:schemeClr val="accent1"/>
          </a:fillRef>
          <a:effectRef idx="2">
            <a:schemeClr val="accent1"/>
          </a:effectRef>
          <a:fontRef idx="minor">
            <a:schemeClr val="lt1"/>
          </a:fontRef>
        </p:style>
        <p:txBody>
          <a:bodyPr vert="vert270" rtlCol="0" anchor="b"/>
          <a:lstStyle/>
          <a:p>
            <a:pPr algn="ctr"/>
            <a:r>
              <a:rPr lang="en-US" sz="4400" dirty="0" smtClean="0"/>
              <a:t> ±</a:t>
            </a:r>
            <a:endParaRPr lang="en-US" sz="4400" dirty="0"/>
          </a:p>
        </p:txBody>
      </p:sp>
      <p:sp>
        <p:nvSpPr>
          <p:cNvPr id="56" name="TextBox 55"/>
          <p:cNvSpPr txBox="1"/>
          <p:nvPr/>
        </p:nvSpPr>
        <p:spPr>
          <a:xfrm>
            <a:off x="1523999" y="4419600"/>
            <a:ext cx="935322" cy="369332"/>
          </a:xfrm>
          <a:prstGeom prst="rect">
            <a:avLst/>
          </a:prstGeom>
          <a:noFill/>
        </p:spPr>
        <p:txBody>
          <a:bodyPr wrap="none" rtlCol="0">
            <a:spAutoFit/>
          </a:bodyPr>
          <a:lstStyle/>
          <a:p>
            <a:r>
              <a:rPr lang="en-US" dirty="0" smtClean="0"/>
              <a:t>Preamp</a:t>
            </a:r>
            <a:endParaRPr lang="en-US" dirty="0"/>
          </a:p>
        </p:txBody>
      </p:sp>
      <p:sp>
        <p:nvSpPr>
          <p:cNvPr id="57" name="TextBox 56"/>
          <p:cNvSpPr txBox="1"/>
          <p:nvPr/>
        </p:nvSpPr>
        <p:spPr>
          <a:xfrm>
            <a:off x="3505199" y="4465766"/>
            <a:ext cx="1168634" cy="646331"/>
          </a:xfrm>
          <a:prstGeom prst="rect">
            <a:avLst/>
          </a:prstGeom>
          <a:noFill/>
        </p:spPr>
        <p:txBody>
          <a:bodyPr wrap="none" rtlCol="0">
            <a:spAutoFit/>
          </a:bodyPr>
          <a:lstStyle/>
          <a:p>
            <a:r>
              <a:rPr lang="en-US" dirty="0" smtClean="0"/>
              <a:t>Multi-gain</a:t>
            </a:r>
          </a:p>
          <a:p>
            <a:r>
              <a:rPr lang="en-US" dirty="0" smtClean="0"/>
              <a:t>integrator</a:t>
            </a:r>
            <a:endParaRPr lang="en-US" dirty="0"/>
          </a:p>
        </p:txBody>
      </p:sp>
      <p:sp>
        <p:nvSpPr>
          <p:cNvPr id="58" name="TextBox 57"/>
          <p:cNvSpPr txBox="1"/>
          <p:nvPr/>
        </p:nvSpPr>
        <p:spPr>
          <a:xfrm>
            <a:off x="5333999" y="4495800"/>
            <a:ext cx="602937" cy="369332"/>
          </a:xfrm>
          <a:prstGeom prst="rect">
            <a:avLst/>
          </a:prstGeom>
          <a:noFill/>
        </p:spPr>
        <p:txBody>
          <a:bodyPr wrap="none" rtlCol="0">
            <a:spAutoFit/>
          </a:bodyPr>
          <a:lstStyle/>
          <a:p>
            <a:r>
              <a:rPr lang="en-US" dirty="0" smtClean="0"/>
              <a:t>CDS</a:t>
            </a:r>
            <a:endParaRPr lang="en-US" dirty="0"/>
          </a:p>
        </p:txBody>
      </p:sp>
      <p:sp>
        <p:nvSpPr>
          <p:cNvPr id="60" name="Pentagon 59"/>
          <p:cNvSpPr/>
          <p:nvPr/>
        </p:nvSpPr>
        <p:spPr>
          <a:xfrm flipH="1">
            <a:off x="6858000" y="3212074"/>
            <a:ext cx="1752600" cy="123395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7162799" y="4495800"/>
            <a:ext cx="1548133" cy="369332"/>
          </a:xfrm>
          <a:prstGeom prst="rect">
            <a:avLst/>
          </a:prstGeom>
          <a:noFill/>
        </p:spPr>
        <p:txBody>
          <a:bodyPr wrap="none" rtlCol="0">
            <a:spAutoFit/>
          </a:bodyPr>
          <a:lstStyle/>
          <a:p>
            <a:r>
              <a:rPr lang="en-US" dirty="0" smtClean="0"/>
              <a:t>Pipelined ADC</a:t>
            </a:r>
            <a:endParaRPr lang="en-US" dirty="0"/>
          </a:p>
        </p:txBody>
      </p:sp>
      <p:sp>
        <p:nvSpPr>
          <p:cNvPr id="64" name="TextBox 63"/>
          <p:cNvSpPr txBox="1"/>
          <p:nvPr/>
        </p:nvSpPr>
        <p:spPr>
          <a:xfrm>
            <a:off x="5334000" y="1540639"/>
            <a:ext cx="3114817" cy="1431161"/>
          </a:xfrm>
          <a:prstGeom prst="rect">
            <a:avLst/>
          </a:prstGeom>
          <a:noFill/>
        </p:spPr>
        <p:txBody>
          <a:bodyPr wrap="none" rtlCol="0">
            <a:spAutoFit/>
          </a:bodyPr>
          <a:lstStyle/>
          <a:p>
            <a:pPr>
              <a:spcAft>
                <a:spcPts val="600"/>
              </a:spcAft>
            </a:pPr>
            <a:r>
              <a:rPr lang="en-US" dirty="0" smtClean="0">
                <a:solidFill>
                  <a:srgbClr val="0000FF"/>
                </a:solidFill>
              </a:rPr>
              <a:t>Voltage integrator</a:t>
            </a:r>
          </a:p>
          <a:p>
            <a:pPr>
              <a:spcAft>
                <a:spcPts val="600"/>
              </a:spcAft>
            </a:pPr>
            <a:r>
              <a:rPr lang="en-US" dirty="0" smtClean="0">
                <a:solidFill>
                  <a:srgbClr val="0000FF"/>
                </a:solidFill>
              </a:rPr>
              <a:t>Output = </a:t>
            </a:r>
          </a:p>
          <a:p>
            <a:pPr>
              <a:spcAft>
                <a:spcPts val="600"/>
              </a:spcAft>
            </a:pPr>
            <a:r>
              <a:rPr lang="en-US" dirty="0" smtClean="0">
                <a:solidFill>
                  <a:srgbClr val="0000FF"/>
                </a:solidFill>
              </a:rPr>
              <a:t>Optimal noise filtering</a:t>
            </a:r>
          </a:p>
          <a:p>
            <a:pPr>
              <a:spcAft>
                <a:spcPts val="600"/>
              </a:spcAft>
            </a:pPr>
            <a:r>
              <a:rPr lang="en-US" dirty="0" smtClean="0">
                <a:solidFill>
                  <a:srgbClr val="0000FF"/>
                </a:solidFill>
              </a:rPr>
              <a:t>Switched cap preserves charge</a:t>
            </a:r>
            <a:endParaRPr lang="en-US" dirty="0">
              <a:solidFill>
                <a:srgbClr val="0000FF"/>
              </a:solidFill>
            </a:endParaRPr>
          </a:p>
        </p:txBody>
      </p:sp>
      <p:graphicFrame>
        <p:nvGraphicFramePr>
          <p:cNvPr id="65" name="Object 64"/>
          <p:cNvGraphicFramePr>
            <a:graphicFrameLocks noChangeAspect="1"/>
          </p:cNvGraphicFramePr>
          <p:nvPr/>
        </p:nvGraphicFramePr>
        <p:xfrm>
          <a:off x="6397752" y="1932322"/>
          <a:ext cx="1361660" cy="353678"/>
        </p:xfrm>
        <a:graphic>
          <a:graphicData uri="http://schemas.openxmlformats.org/presentationml/2006/ole">
            <p:oleObj spid="_x0000_s40962" name="Equation" r:id="rId4" imgW="977900" imgH="254000" progId="Equation.3">
              <p:embed/>
            </p:oleObj>
          </a:graphicData>
        </a:graphic>
      </p:graphicFrame>
      <p:sp>
        <p:nvSpPr>
          <p:cNvPr id="42" name="Oval 41"/>
          <p:cNvSpPr/>
          <p:nvPr/>
        </p:nvSpPr>
        <p:spPr>
          <a:xfrm>
            <a:off x="2590800" y="1066800"/>
            <a:ext cx="2895600" cy="426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par>
                                <p:cTn id="32" presetID="3" presetClass="entr" presetSubtype="1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linds(horizontal)">
                                      <p:cBhvr>
                                        <p:cTn id="34" dur="500"/>
                                        <p:tgtEl>
                                          <p:spTgt spid="32"/>
                                        </p:tgtEl>
                                      </p:cBhvr>
                                    </p:animEffect>
                                  </p:childTnLst>
                                </p:cTn>
                              </p:par>
                              <p:par>
                                <p:cTn id="35" presetID="3" presetClass="entr" presetSubtype="1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linds(horizontal)">
                                      <p:cBhvr>
                                        <p:cTn id="37" dur="500"/>
                                        <p:tgtEl>
                                          <p:spTgt spid="33"/>
                                        </p:tgtEl>
                                      </p:cBhvr>
                                    </p:animEffect>
                                  </p:childTnLst>
                                </p:cTn>
                              </p:par>
                              <p:par>
                                <p:cTn id="38" presetID="3" presetClass="entr" presetSubtype="1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par>
                                <p:cTn id="41" presetID="3" presetClass="entr" presetSubtype="1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linds(horizontal)">
                                      <p:cBhvr>
                                        <p:cTn id="43" dur="500"/>
                                        <p:tgtEl>
                                          <p:spTgt spid="35"/>
                                        </p:tgtEl>
                                      </p:cBhvr>
                                    </p:animEffect>
                                  </p:childTnLst>
                                </p:cTn>
                              </p:par>
                              <p:par>
                                <p:cTn id="44" presetID="3" presetClass="entr" presetSubtype="1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linds(horizontal)">
                                      <p:cBhvr>
                                        <p:cTn id="46" dur="500"/>
                                        <p:tgtEl>
                                          <p:spTgt spid="36"/>
                                        </p:tgtEl>
                                      </p:cBhvr>
                                    </p:animEffect>
                                  </p:childTnLst>
                                </p:cTn>
                              </p:par>
                              <p:par>
                                <p:cTn id="47" presetID="3" presetClass="entr" presetSubtype="1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linds(horizontal)">
                                      <p:cBhvr>
                                        <p:cTn id="49" dur="500"/>
                                        <p:tgtEl>
                                          <p:spTgt spid="37"/>
                                        </p:tgtEl>
                                      </p:cBhvr>
                                    </p:animEffect>
                                  </p:childTnLst>
                                </p:cTn>
                              </p:par>
                              <p:par>
                                <p:cTn id="50" presetID="3" presetClass="entr" presetSubtype="1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par>
                                <p:cTn id="53" presetID="3" presetClass="entr" presetSubtype="1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par>
                                <p:cTn id="56" presetID="3" presetClass="entr" presetSubtype="1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linds(horizontal)">
                                      <p:cBhvr>
                                        <p:cTn id="58" dur="500"/>
                                        <p:tgtEl>
                                          <p:spTgt spid="41"/>
                                        </p:tgtEl>
                                      </p:cBhvr>
                                    </p:animEffect>
                                  </p:childTnLst>
                                </p:cTn>
                              </p:par>
                              <p:par>
                                <p:cTn id="59" presetID="3" presetClass="entr" presetSubtype="1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linds(horizontal)">
                                      <p:cBhvr>
                                        <p:cTn id="61" dur="500"/>
                                        <p:tgtEl>
                                          <p:spTgt spid="44"/>
                                        </p:tgtEl>
                                      </p:cBhvr>
                                    </p:animEffect>
                                  </p:childTnLst>
                                </p:cTn>
                              </p:par>
                              <p:par>
                                <p:cTn id="62" presetID="3" presetClass="entr" presetSubtype="1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linds(horizontal)">
                                      <p:cBhvr>
                                        <p:cTn id="64" dur="500"/>
                                        <p:tgtEl>
                                          <p:spTgt spid="45"/>
                                        </p:tgtEl>
                                      </p:cBhvr>
                                    </p:animEffect>
                                  </p:childTnLst>
                                </p:cTn>
                              </p:par>
                              <p:par>
                                <p:cTn id="65" presetID="3" presetClass="entr" presetSubtype="1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linds(horizontal)">
                                      <p:cBhvr>
                                        <p:cTn id="67" dur="500"/>
                                        <p:tgtEl>
                                          <p:spTgt spid="46"/>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linds(horizontal)">
                                      <p:cBhvr>
                                        <p:cTn id="70" dur="500"/>
                                        <p:tgtEl>
                                          <p:spTgt spid="4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blinds(horizontal)">
                                      <p:cBhvr>
                                        <p:cTn id="73" dur="500"/>
                                        <p:tgtEl>
                                          <p:spTgt spid="49"/>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blinds(horizontal)">
                                      <p:cBhvr>
                                        <p:cTn id="76" dur="500"/>
                                        <p:tgtEl>
                                          <p:spTgt spid="50"/>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blinds(horizontal)">
                                      <p:cBhvr>
                                        <p:cTn id="79" dur="500"/>
                                        <p:tgtEl>
                                          <p:spTgt spid="51"/>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blinds(horizontal)">
                                      <p:cBhvr>
                                        <p:cTn id="82" dur="500"/>
                                        <p:tgtEl>
                                          <p:spTgt spid="5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blinds(horizontal)">
                                      <p:cBhvr>
                                        <p:cTn id="85" dur="500"/>
                                        <p:tgtEl>
                                          <p:spTgt spid="5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blinds(horizontal)">
                                      <p:cBhvr>
                                        <p:cTn id="88" dur="500"/>
                                        <p:tgtEl>
                                          <p:spTgt spid="55"/>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blinds(horizontal)">
                                      <p:cBhvr>
                                        <p:cTn id="91" dur="500"/>
                                        <p:tgtEl>
                                          <p:spTgt spid="5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linds(horizontal)">
                                      <p:cBhvr>
                                        <p:cTn id="94" dur="500"/>
                                        <p:tgtEl>
                                          <p:spTgt spid="57"/>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blinds(horizontal)">
                                      <p:cBhvr>
                                        <p:cTn id="97" dur="500"/>
                                        <p:tgtEl>
                                          <p:spTgt spid="58"/>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linds(horizontal)">
                                      <p:cBhvr>
                                        <p:cTn id="100" dur="500"/>
                                        <p:tgtEl>
                                          <p:spTgt spid="60"/>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linds(horizontal)">
                                      <p:cBhvr>
                                        <p:cTn id="103" dur="500"/>
                                        <p:tgtEl>
                                          <p:spTgt spid="61"/>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64"/>
                                        </p:tgtEl>
                                        <p:attrNameLst>
                                          <p:attrName>style.visibility</p:attrName>
                                        </p:attrNameLst>
                                      </p:cBhvr>
                                      <p:to>
                                        <p:strVal val="visible"/>
                                      </p:to>
                                    </p:set>
                                    <p:animEffect transition="in" filter="blinds(horizontal)">
                                      <p:cBhvr>
                                        <p:cTn id="106" dur="500"/>
                                        <p:tgtEl>
                                          <p:spTgt spid="64"/>
                                        </p:tgtEl>
                                      </p:cBhvr>
                                    </p:animEffect>
                                  </p:childTnLst>
                                </p:cTn>
                              </p:par>
                              <p:par>
                                <p:cTn id="107" presetID="3" presetClass="entr" presetSubtype="10" fill="hold" nodeType="with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blinds(horizontal)">
                                      <p:cBhvr>
                                        <p:cTn id="109" dur="500"/>
                                        <p:tgtEl>
                                          <p:spTgt spid="65"/>
                                        </p:tgtEl>
                                      </p:cBhvr>
                                    </p:animEffect>
                                  </p:childTnLst>
                                </p:cTn>
                              </p:par>
                            </p:childTnLst>
                          </p:cTn>
                        </p:par>
                      </p:childTnLst>
                    </p:cTn>
                  </p:par>
                  <p:par>
                    <p:cTn id="110" fill="hold">
                      <p:stCondLst>
                        <p:cond delay="indefinite"/>
                      </p:stCondLst>
                      <p:childTnLst>
                        <p:par>
                          <p:cTn id="111" fill="hold">
                            <p:stCondLst>
                              <p:cond delay="0"/>
                            </p:stCondLst>
                            <p:childTnLst>
                              <p:par>
                                <p:cTn id="112" presetID="2" presetClass="entr" presetSubtype="9"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 calcmode="lin" valueType="num">
                                      <p:cBhvr additive="base">
                                        <p:cTn id="114" dur="500" fill="hold"/>
                                        <p:tgtEl>
                                          <p:spTgt spid="42"/>
                                        </p:tgtEl>
                                        <p:attrNameLst>
                                          <p:attrName>ppt_x</p:attrName>
                                        </p:attrNameLst>
                                      </p:cBhvr>
                                      <p:tavLst>
                                        <p:tav tm="0">
                                          <p:val>
                                            <p:strVal val="0-#ppt_w/2"/>
                                          </p:val>
                                        </p:tav>
                                        <p:tav tm="100000">
                                          <p:val>
                                            <p:strVal val="#ppt_x"/>
                                          </p:val>
                                        </p:tav>
                                      </p:tavLst>
                                    </p:anim>
                                    <p:anim calcmode="lin" valueType="num">
                                      <p:cBhvr additive="base">
                                        <p:cTn id="115"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48" grpId="0" animBg="1"/>
      <p:bldP spid="49" grpId="0" animBg="1"/>
      <p:bldP spid="50" grpId="0" animBg="1"/>
      <p:bldP spid="51" grpId="0" animBg="1"/>
      <p:bldP spid="52" grpId="0" animBg="1"/>
      <p:bldP spid="53" grpId="0" animBg="1"/>
      <p:bldP spid="55" grpId="0" animBg="1"/>
      <p:bldP spid="56" grpId="0"/>
      <p:bldP spid="57" grpId="0"/>
      <p:bldP spid="58" grpId="0"/>
      <p:bldP spid="60" grpId="0" animBg="1"/>
      <p:bldP spid="61" grpId="0"/>
      <p:bldP spid="64" grpId="0"/>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381000" y="990600"/>
            <a:ext cx="5638800" cy="2895600"/>
            <a:chOff x="381000" y="838200"/>
            <a:chExt cx="2895600" cy="2590800"/>
          </a:xfrm>
        </p:grpSpPr>
        <p:sp>
          <p:nvSpPr>
            <p:cNvPr id="44" name="Rectangle 43"/>
            <p:cNvSpPr/>
            <p:nvPr/>
          </p:nvSpPr>
          <p:spPr>
            <a:xfrm>
              <a:off x="381000" y="838200"/>
              <a:ext cx="2895600" cy="259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509588" y="1004887"/>
              <a:ext cx="2614612" cy="2271713"/>
              <a:chOff x="6376988" y="914400"/>
              <a:chExt cx="2614612" cy="2271713"/>
            </a:xfrm>
          </p:grpSpPr>
          <p:sp>
            <p:nvSpPr>
              <p:cNvPr id="68616" name="Line 8"/>
              <p:cNvSpPr>
                <a:spLocks noChangeAspect="1" noChangeShapeType="1"/>
              </p:cNvSpPr>
              <p:nvPr/>
            </p:nvSpPr>
            <p:spPr bwMode="auto">
              <a:xfrm>
                <a:off x="7271461" y="1809317"/>
                <a:ext cx="0" cy="137680"/>
              </a:xfrm>
              <a:prstGeom prst="line">
                <a:avLst/>
              </a:prstGeom>
              <a:noFill/>
              <a:ln w="38100">
                <a:solidFill>
                  <a:schemeClr val="tx1"/>
                </a:solidFill>
                <a:round/>
                <a:headEnd/>
                <a:tailEnd/>
              </a:ln>
              <a:effectLst/>
            </p:spPr>
            <p:txBody>
              <a:bodyPr wrap="none">
                <a:spAutoFit/>
              </a:bodyPr>
              <a:lstStyle/>
              <a:p>
                <a:endParaRPr lang="en-US"/>
              </a:p>
            </p:txBody>
          </p:sp>
          <p:sp>
            <p:nvSpPr>
              <p:cNvPr id="68617" name="Line 9"/>
              <p:cNvSpPr>
                <a:spLocks noChangeAspect="1" noChangeShapeType="1"/>
              </p:cNvSpPr>
              <p:nvPr/>
            </p:nvSpPr>
            <p:spPr bwMode="auto">
              <a:xfrm>
                <a:off x="7340266" y="1809317"/>
                <a:ext cx="0" cy="137680"/>
              </a:xfrm>
              <a:prstGeom prst="line">
                <a:avLst/>
              </a:prstGeom>
              <a:noFill/>
              <a:ln w="38100">
                <a:solidFill>
                  <a:schemeClr val="tx1"/>
                </a:solidFill>
                <a:round/>
                <a:headEnd/>
                <a:tailEnd/>
              </a:ln>
              <a:effectLst/>
            </p:spPr>
            <p:txBody>
              <a:bodyPr wrap="none">
                <a:spAutoFit/>
              </a:bodyPr>
              <a:lstStyle/>
              <a:p>
                <a:endParaRPr lang="en-US"/>
              </a:p>
            </p:txBody>
          </p:sp>
          <p:sp>
            <p:nvSpPr>
              <p:cNvPr id="68618" name="Line 10"/>
              <p:cNvSpPr>
                <a:spLocks noChangeAspect="1" noChangeShapeType="1"/>
              </p:cNvSpPr>
              <p:nvPr/>
            </p:nvSpPr>
            <p:spPr bwMode="auto">
              <a:xfrm>
                <a:off x="6376988" y="2428875"/>
                <a:ext cx="2614612" cy="0"/>
              </a:xfrm>
              <a:prstGeom prst="line">
                <a:avLst/>
              </a:prstGeom>
              <a:noFill/>
              <a:ln w="12700">
                <a:solidFill>
                  <a:schemeClr val="tx1"/>
                </a:solidFill>
                <a:round/>
                <a:headEnd/>
                <a:tailEnd/>
              </a:ln>
              <a:effectLst/>
            </p:spPr>
            <p:txBody>
              <a:bodyPr>
                <a:spAutoFit/>
              </a:bodyPr>
              <a:lstStyle/>
              <a:p>
                <a:endParaRPr lang="en-US"/>
              </a:p>
            </p:txBody>
          </p:sp>
          <p:sp>
            <p:nvSpPr>
              <p:cNvPr id="68619" name="AutoShape 11"/>
              <p:cNvSpPr>
                <a:spLocks noChangeAspect="1" noChangeArrowheads="1"/>
              </p:cNvSpPr>
              <p:nvPr/>
            </p:nvSpPr>
            <p:spPr bwMode="auto">
              <a:xfrm rot="5400000">
                <a:off x="7019002" y="2130717"/>
                <a:ext cx="688398" cy="594882"/>
              </a:xfrm>
              <a:prstGeom prst="triangle">
                <a:avLst>
                  <a:gd name="adj" fmla="val 50000"/>
                </a:avLst>
              </a:prstGeom>
              <a:solidFill>
                <a:srgbClr val="F8F8F8"/>
              </a:solidFill>
              <a:ln w="12700">
                <a:solidFill>
                  <a:schemeClr val="tx1"/>
                </a:solidFill>
                <a:miter lim="800000"/>
                <a:headEnd/>
                <a:tailEnd/>
              </a:ln>
              <a:effectLst/>
            </p:spPr>
            <p:txBody>
              <a:bodyPr wrap="none" anchor="ctr">
                <a:spAutoFit/>
              </a:bodyPr>
              <a:lstStyle/>
              <a:p>
                <a:endParaRPr lang="en-US"/>
              </a:p>
            </p:txBody>
          </p:sp>
          <p:sp>
            <p:nvSpPr>
              <p:cNvPr id="68620" name="Rectangle 12"/>
              <p:cNvSpPr>
                <a:spLocks noChangeAspect="1" noChangeArrowheads="1"/>
              </p:cNvSpPr>
              <p:nvPr/>
            </p:nvSpPr>
            <p:spPr bwMode="auto">
              <a:xfrm>
                <a:off x="8028322" y="2773074"/>
                <a:ext cx="688056" cy="413039"/>
              </a:xfrm>
              <a:prstGeom prst="rect">
                <a:avLst/>
              </a:prstGeom>
              <a:solidFill>
                <a:srgbClr val="F8F8F8"/>
              </a:solidFill>
              <a:ln w="12700">
                <a:solidFill>
                  <a:schemeClr val="tx1"/>
                </a:solidFill>
                <a:miter lim="800000"/>
                <a:headEnd/>
                <a:tailEnd/>
              </a:ln>
              <a:effectLst/>
            </p:spPr>
            <p:txBody>
              <a:bodyPr wrap="none" anchor="ctr">
                <a:spAutoFit/>
              </a:bodyPr>
              <a:lstStyle/>
              <a:p>
                <a:endParaRPr lang="en-US"/>
              </a:p>
            </p:txBody>
          </p:sp>
          <p:sp>
            <p:nvSpPr>
              <p:cNvPr id="68621" name="Line 13"/>
              <p:cNvSpPr>
                <a:spLocks noChangeAspect="1" noChangeShapeType="1"/>
              </p:cNvSpPr>
              <p:nvPr/>
            </p:nvSpPr>
            <p:spPr bwMode="auto">
              <a:xfrm flipH="1">
                <a:off x="7890711" y="2979594"/>
                <a:ext cx="137611" cy="0"/>
              </a:xfrm>
              <a:prstGeom prst="line">
                <a:avLst/>
              </a:prstGeom>
              <a:noFill/>
              <a:ln w="12700">
                <a:solidFill>
                  <a:schemeClr val="tx1"/>
                </a:solidFill>
                <a:round/>
                <a:headEnd/>
                <a:tailEnd/>
              </a:ln>
              <a:effectLst/>
            </p:spPr>
            <p:txBody>
              <a:bodyPr wrap="none">
                <a:spAutoFit/>
              </a:bodyPr>
              <a:lstStyle/>
              <a:p>
                <a:endParaRPr lang="en-US"/>
              </a:p>
            </p:txBody>
          </p:sp>
          <p:sp>
            <p:nvSpPr>
              <p:cNvPr id="68622" name="Line 14"/>
              <p:cNvSpPr>
                <a:spLocks noChangeAspect="1" noChangeShapeType="1"/>
              </p:cNvSpPr>
              <p:nvPr/>
            </p:nvSpPr>
            <p:spPr bwMode="auto">
              <a:xfrm flipV="1">
                <a:off x="7890711" y="2428875"/>
                <a:ext cx="0" cy="550718"/>
              </a:xfrm>
              <a:prstGeom prst="line">
                <a:avLst/>
              </a:prstGeom>
              <a:noFill/>
              <a:ln w="12700">
                <a:solidFill>
                  <a:schemeClr val="tx1"/>
                </a:solidFill>
                <a:round/>
                <a:headEnd/>
                <a:tailEnd/>
              </a:ln>
              <a:effectLst/>
            </p:spPr>
            <p:txBody>
              <a:bodyPr wrap="none">
                <a:spAutoFit/>
              </a:bodyPr>
              <a:lstStyle/>
              <a:p>
                <a:endParaRPr lang="en-US"/>
              </a:p>
            </p:txBody>
          </p:sp>
          <p:sp>
            <p:nvSpPr>
              <p:cNvPr id="68623" name="Oval 15"/>
              <p:cNvSpPr>
                <a:spLocks noChangeAspect="1" noChangeArrowheads="1"/>
              </p:cNvSpPr>
              <p:nvPr/>
            </p:nvSpPr>
            <p:spPr bwMode="auto">
              <a:xfrm>
                <a:off x="7856308" y="2394455"/>
                <a:ext cx="68806" cy="68840"/>
              </a:xfrm>
              <a:prstGeom prst="ellipse">
                <a:avLst/>
              </a:prstGeom>
              <a:solidFill>
                <a:schemeClr val="tx1"/>
              </a:solidFill>
              <a:ln w="12700">
                <a:solidFill>
                  <a:schemeClr val="tx1"/>
                </a:solidFill>
                <a:round/>
                <a:headEnd/>
                <a:tailEnd/>
              </a:ln>
              <a:effectLst/>
            </p:spPr>
            <p:txBody>
              <a:bodyPr wrap="none" anchor="ctr">
                <a:spAutoFit/>
              </a:bodyPr>
              <a:lstStyle/>
              <a:p>
                <a:endParaRPr lang="en-US"/>
              </a:p>
            </p:txBody>
          </p:sp>
          <p:sp>
            <p:nvSpPr>
              <p:cNvPr id="68624" name="Line 16"/>
              <p:cNvSpPr>
                <a:spLocks noChangeAspect="1" noChangeShapeType="1"/>
              </p:cNvSpPr>
              <p:nvPr/>
            </p:nvSpPr>
            <p:spPr bwMode="auto">
              <a:xfrm>
                <a:off x="7340266" y="1878157"/>
                <a:ext cx="550445" cy="0"/>
              </a:xfrm>
              <a:prstGeom prst="line">
                <a:avLst/>
              </a:prstGeom>
              <a:noFill/>
              <a:ln w="12700">
                <a:solidFill>
                  <a:schemeClr val="tx1"/>
                </a:solidFill>
                <a:round/>
                <a:headEnd/>
                <a:tailEnd/>
              </a:ln>
              <a:effectLst/>
            </p:spPr>
            <p:txBody>
              <a:bodyPr>
                <a:spAutoFit/>
              </a:bodyPr>
              <a:lstStyle/>
              <a:p>
                <a:endParaRPr lang="en-US"/>
              </a:p>
            </p:txBody>
          </p:sp>
          <p:sp>
            <p:nvSpPr>
              <p:cNvPr id="68625" name="Line 17"/>
              <p:cNvSpPr>
                <a:spLocks noChangeAspect="1" noChangeShapeType="1"/>
              </p:cNvSpPr>
              <p:nvPr/>
            </p:nvSpPr>
            <p:spPr bwMode="auto">
              <a:xfrm flipV="1">
                <a:off x="7890711" y="1327439"/>
                <a:ext cx="0" cy="1101437"/>
              </a:xfrm>
              <a:prstGeom prst="line">
                <a:avLst/>
              </a:prstGeom>
              <a:noFill/>
              <a:ln w="12700">
                <a:solidFill>
                  <a:schemeClr val="tx1"/>
                </a:solidFill>
                <a:round/>
                <a:headEnd/>
                <a:tailEnd/>
              </a:ln>
              <a:effectLst/>
            </p:spPr>
            <p:txBody>
              <a:bodyPr>
                <a:spAutoFit/>
              </a:bodyPr>
              <a:lstStyle/>
              <a:p>
                <a:endParaRPr lang="en-US"/>
              </a:p>
            </p:txBody>
          </p:sp>
          <p:sp>
            <p:nvSpPr>
              <p:cNvPr id="68626" name="Line 18"/>
              <p:cNvSpPr>
                <a:spLocks noChangeAspect="1" noChangeShapeType="1"/>
              </p:cNvSpPr>
              <p:nvPr/>
            </p:nvSpPr>
            <p:spPr bwMode="auto">
              <a:xfrm flipV="1">
                <a:off x="6721016" y="1327439"/>
                <a:ext cx="0" cy="1101437"/>
              </a:xfrm>
              <a:prstGeom prst="line">
                <a:avLst/>
              </a:prstGeom>
              <a:noFill/>
              <a:ln w="12700">
                <a:solidFill>
                  <a:schemeClr val="tx1"/>
                </a:solidFill>
                <a:round/>
                <a:headEnd/>
                <a:tailEnd/>
              </a:ln>
              <a:effectLst/>
            </p:spPr>
            <p:txBody>
              <a:bodyPr>
                <a:spAutoFit/>
              </a:bodyPr>
              <a:lstStyle/>
              <a:p>
                <a:endParaRPr lang="en-US"/>
              </a:p>
            </p:txBody>
          </p:sp>
          <p:sp>
            <p:nvSpPr>
              <p:cNvPr id="68627" name="Line 19"/>
              <p:cNvSpPr>
                <a:spLocks noChangeAspect="1" noChangeShapeType="1"/>
              </p:cNvSpPr>
              <p:nvPr/>
            </p:nvSpPr>
            <p:spPr bwMode="auto">
              <a:xfrm>
                <a:off x="6721016" y="1878157"/>
                <a:ext cx="550445" cy="0"/>
              </a:xfrm>
              <a:prstGeom prst="line">
                <a:avLst/>
              </a:prstGeom>
              <a:noFill/>
              <a:ln w="12700">
                <a:solidFill>
                  <a:schemeClr val="tx1"/>
                </a:solidFill>
                <a:round/>
                <a:headEnd/>
                <a:tailEnd/>
              </a:ln>
              <a:effectLst/>
            </p:spPr>
            <p:txBody>
              <a:bodyPr>
                <a:spAutoFit/>
              </a:bodyPr>
              <a:lstStyle/>
              <a:p>
                <a:endParaRPr lang="en-US"/>
              </a:p>
            </p:txBody>
          </p:sp>
          <p:sp>
            <p:nvSpPr>
              <p:cNvPr id="68628" name="Oval 20"/>
              <p:cNvSpPr>
                <a:spLocks noChangeAspect="1" noChangeArrowheads="1"/>
              </p:cNvSpPr>
              <p:nvPr/>
            </p:nvSpPr>
            <p:spPr bwMode="auto">
              <a:xfrm>
                <a:off x="6686613" y="2394455"/>
                <a:ext cx="68806" cy="68840"/>
              </a:xfrm>
              <a:prstGeom prst="ellipse">
                <a:avLst/>
              </a:prstGeom>
              <a:solidFill>
                <a:schemeClr val="tx1"/>
              </a:solidFill>
              <a:ln w="12700">
                <a:solidFill>
                  <a:schemeClr val="tx1"/>
                </a:solidFill>
                <a:round/>
                <a:headEnd/>
                <a:tailEnd/>
              </a:ln>
              <a:effectLst/>
            </p:spPr>
            <p:txBody>
              <a:bodyPr wrap="none" anchor="ctr">
                <a:spAutoFit/>
              </a:bodyPr>
              <a:lstStyle/>
              <a:p>
                <a:endParaRPr lang="en-US"/>
              </a:p>
            </p:txBody>
          </p:sp>
          <p:sp>
            <p:nvSpPr>
              <p:cNvPr id="68629" name="Line 21"/>
              <p:cNvSpPr>
                <a:spLocks noChangeAspect="1" noChangeShapeType="1"/>
              </p:cNvSpPr>
              <p:nvPr/>
            </p:nvSpPr>
            <p:spPr bwMode="auto">
              <a:xfrm>
                <a:off x="6996238" y="1533958"/>
                <a:ext cx="0" cy="137680"/>
              </a:xfrm>
              <a:prstGeom prst="line">
                <a:avLst/>
              </a:prstGeom>
              <a:noFill/>
              <a:ln w="38100">
                <a:solidFill>
                  <a:schemeClr val="tx1"/>
                </a:solidFill>
                <a:round/>
                <a:headEnd/>
                <a:tailEnd/>
              </a:ln>
              <a:effectLst/>
            </p:spPr>
            <p:txBody>
              <a:bodyPr wrap="none">
                <a:spAutoFit/>
              </a:bodyPr>
              <a:lstStyle/>
              <a:p>
                <a:endParaRPr lang="en-US"/>
              </a:p>
            </p:txBody>
          </p:sp>
          <p:sp>
            <p:nvSpPr>
              <p:cNvPr id="68630" name="Line 22"/>
              <p:cNvSpPr>
                <a:spLocks noChangeAspect="1" noChangeShapeType="1"/>
              </p:cNvSpPr>
              <p:nvPr/>
            </p:nvSpPr>
            <p:spPr bwMode="auto">
              <a:xfrm>
                <a:off x="7065044" y="1533958"/>
                <a:ext cx="0" cy="137680"/>
              </a:xfrm>
              <a:prstGeom prst="line">
                <a:avLst/>
              </a:prstGeom>
              <a:noFill/>
              <a:ln w="38100">
                <a:solidFill>
                  <a:schemeClr val="tx1"/>
                </a:solidFill>
                <a:round/>
                <a:headEnd/>
                <a:tailEnd/>
              </a:ln>
              <a:effectLst/>
            </p:spPr>
            <p:txBody>
              <a:bodyPr wrap="none">
                <a:spAutoFit/>
              </a:bodyPr>
              <a:lstStyle/>
              <a:p>
                <a:endParaRPr lang="en-US"/>
              </a:p>
            </p:txBody>
          </p:sp>
          <p:sp>
            <p:nvSpPr>
              <p:cNvPr id="68631" name="Line 23"/>
              <p:cNvSpPr>
                <a:spLocks noChangeAspect="1" noChangeShapeType="1"/>
              </p:cNvSpPr>
              <p:nvPr/>
            </p:nvSpPr>
            <p:spPr bwMode="auto">
              <a:xfrm>
                <a:off x="7615488" y="1602798"/>
                <a:ext cx="275222" cy="0"/>
              </a:xfrm>
              <a:prstGeom prst="line">
                <a:avLst/>
              </a:prstGeom>
              <a:noFill/>
              <a:ln w="12700">
                <a:solidFill>
                  <a:schemeClr val="tx1"/>
                </a:solidFill>
                <a:round/>
                <a:headEnd/>
                <a:tailEnd/>
              </a:ln>
              <a:effectLst/>
            </p:spPr>
            <p:txBody>
              <a:bodyPr>
                <a:spAutoFit/>
              </a:bodyPr>
              <a:lstStyle/>
              <a:p>
                <a:endParaRPr lang="en-US"/>
              </a:p>
            </p:txBody>
          </p:sp>
          <p:sp>
            <p:nvSpPr>
              <p:cNvPr id="68632" name="Line 24"/>
              <p:cNvSpPr>
                <a:spLocks noChangeAspect="1" noChangeShapeType="1"/>
              </p:cNvSpPr>
              <p:nvPr/>
            </p:nvSpPr>
            <p:spPr bwMode="auto">
              <a:xfrm>
                <a:off x="6721016" y="1602798"/>
                <a:ext cx="275222" cy="0"/>
              </a:xfrm>
              <a:prstGeom prst="line">
                <a:avLst/>
              </a:prstGeom>
              <a:noFill/>
              <a:ln w="12700">
                <a:solidFill>
                  <a:schemeClr val="tx1"/>
                </a:solidFill>
                <a:round/>
                <a:headEnd/>
                <a:tailEnd/>
              </a:ln>
              <a:effectLst/>
            </p:spPr>
            <p:txBody>
              <a:bodyPr>
                <a:spAutoFit/>
              </a:bodyPr>
              <a:lstStyle/>
              <a:p>
                <a:endParaRPr lang="en-US"/>
              </a:p>
            </p:txBody>
          </p:sp>
          <p:sp>
            <p:nvSpPr>
              <p:cNvPr id="68633" name="Line 25"/>
              <p:cNvSpPr>
                <a:spLocks noChangeAspect="1" noChangeShapeType="1"/>
              </p:cNvSpPr>
              <p:nvPr/>
            </p:nvSpPr>
            <p:spPr bwMode="auto">
              <a:xfrm>
                <a:off x="7065044" y="1602798"/>
                <a:ext cx="275222" cy="0"/>
              </a:xfrm>
              <a:prstGeom prst="line">
                <a:avLst/>
              </a:prstGeom>
              <a:noFill/>
              <a:ln w="12700">
                <a:solidFill>
                  <a:schemeClr val="tx1"/>
                </a:solidFill>
                <a:round/>
                <a:headEnd/>
                <a:tailEnd/>
              </a:ln>
              <a:effectLst/>
            </p:spPr>
            <p:txBody>
              <a:bodyPr>
                <a:spAutoFit/>
              </a:bodyPr>
              <a:lstStyle/>
              <a:p>
                <a:endParaRPr lang="en-US"/>
              </a:p>
            </p:txBody>
          </p:sp>
          <p:sp>
            <p:nvSpPr>
              <p:cNvPr id="68634" name="Line 26"/>
              <p:cNvSpPr>
                <a:spLocks noChangeAspect="1" noChangeShapeType="1"/>
              </p:cNvSpPr>
              <p:nvPr/>
            </p:nvSpPr>
            <p:spPr bwMode="auto">
              <a:xfrm flipH="1" flipV="1">
                <a:off x="7340266" y="1465118"/>
                <a:ext cx="275222" cy="137680"/>
              </a:xfrm>
              <a:prstGeom prst="line">
                <a:avLst/>
              </a:prstGeom>
              <a:noFill/>
              <a:ln w="12700">
                <a:solidFill>
                  <a:schemeClr val="tx1"/>
                </a:solidFill>
                <a:round/>
                <a:headEnd/>
                <a:tailEnd/>
              </a:ln>
              <a:effectLst/>
            </p:spPr>
            <p:txBody>
              <a:bodyPr>
                <a:spAutoFit/>
              </a:bodyPr>
              <a:lstStyle/>
              <a:p>
                <a:endParaRPr lang="en-US"/>
              </a:p>
            </p:txBody>
          </p:sp>
          <p:sp>
            <p:nvSpPr>
              <p:cNvPr id="68635" name="AutoShape 27"/>
              <p:cNvSpPr>
                <a:spLocks noChangeAspect="1" noChangeArrowheads="1"/>
              </p:cNvSpPr>
              <p:nvPr/>
            </p:nvSpPr>
            <p:spPr bwMode="auto">
              <a:xfrm>
                <a:off x="7271461" y="1533958"/>
                <a:ext cx="68806" cy="68840"/>
              </a:xfrm>
              <a:prstGeom prst="triangle">
                <a:avLst>
                  <a:gd name="adj" fmla="val 50000"/>
                </a:avLst>
              </a:prstGeom>
              <a:solidFill>
                <a:schemeClr val="tx1"/>
              </a:solidFill>
              <a:ln w="12700">
                <a:solidFill>
                  <a:schemeClr val="tx1"/>
                </a:solidFill>
                <a:miter lim="800000"/>
                <a:headEnd/>
                <a:tailEnd/>
              </a:ln>
              <a:effectLst/>
            </p:spPr>
            <p:txBody>
              <a:bodyPr wrap="none" anchor="ctr">
                <a:spAutoFit/>
              </a:bodyPr>
              <a:lstStyle/>
              <a:p>
                <a:endParaRPr lang="en-US"/>
              </a:p>
            </p:txBody>
          </p:sp>
          <p:sp>
            <p:nvSpPr>
              <p:cNvPr id="68636" name="Line 28"/>
              <p:cNvSpPr>
                <a:spLocks noChangeAspect="1" noChangeShapeType="1"/>
              </p:cNvSpPr>
              <p:nvPr/>
            </p:nvSpPr>
            <p:spPr bwMode="auto">
              <a:xfrm>
                <a:off x="6996238" y="1258599"/>
                <a:ext cx="0" cy="137680"/>
              </a:xfrm>
              <a:prstGeom prst="line">
                <a:avLst/>
              </a:prstGeom>
              <a:noFill/>
              <a:ln w="38100">
                <a:solidFill>
                  <a:schemeClr val="tx1"/>
                </a:solidFill>
                <a:round/>
                <a:headEnd/>
                <a:tailEnd/>
              </a:ln>
              <a:effectLst/>
            </p:spPr>
            <p:txBody>
              <a:bodyPr wrap="none">
                <a:spAutoFit/>
              </a:bodyPr>
              <a:lstStyle/>
              <a:p>
                <a:endParaRPr lang="en-US"/>
              </a:p>
            </p:txBody>
          </p:sp>
          <p:sp>
            <p:nvSpPr>
              <p:cNvPr id="68637" name="Line 29"/>
              <p:cNvSpPr>
                <a:spLocks noChangeAspect="1" noChangeShapeType="1"/>
              </p:cNvSpPr>
              <p:nvPr/>
            </p:nvSpPr>
            <p:spPr bwMode="auto">
              <a:xfrm>
                <a:off x="7065044" y="1258599"/>
                <a:ext cx="0" cy="137680"/>
              </a:xfrm>
              <a:prstGeom prst="line">
                <a:avLst/>
              </a:prstGeom>
              <a:noFill/>
              <a:ln w="38100">
                <a:solidFill>
                  <a:schemeClr val="tx1"/>
                </a:solidFill>
                <a:round/>
                <a:headEnd/>
                <a:tailEnd/>
              </a:ln>
              <a:effectLst/>
            </p:spPr>
            <p:txBody>
              <a:bodyPr wrap="none">
                <a:spAutoFit/>
              </a:bodyPr>
              <a:lstStyle/>
              <a:p>
                <a:endParaRPr lang="en-US"/>
              </a:p>
            </p:txBody>
          </p:sp>
          <p:sp>
            <p:nvSpPr>
              <p:cNvPr id="68638" name="Line 30"/>
              <p:cNvSpPr>
                <a:spLocks noChangeAspect="1" noChangeShapeType="1"/>
              </p:cNvSpPr>
              <p:nvPr/>
            </p:nvSpPr>
            <p:spPr bwMode="auto">
              <a:xfrm>
                <a:off x="7615488" y="1327439"/>
                <a:ext cx="275222" cy="0"/>
              </a:xfrm>
              <a:prstGeom prst="line">
                <a:avLst/>
              </a:prstGeom>
              <a:noFill/>
              <a:ln w="12700">
                <a:solidFill>
                  <a:schemeClr val="tx1"/>
                </a:solidFill>
                <a:round/>
                <a:headEnd/>
                <a:tailEnd/>
              </a:ln>
              <a:effectLst/>
            </p:spPr>
            <p:txBody>
              <a:bodyPr>
                <a:spAutoFit/>
              </a:bodyPr>
              <a:lstStyle/>
              <a:p>
                <a:endParaRPr lang="en-US"/>
              </a:p>
            </p:txBody>
          </p:sp>
          <p:sp>
            <p:nvSpPr>
              <p:cNvPr id="68639" name="Line 31"/>
              <p:cNvSpPr>
                <a:spLocks noChangeAspect="1" noChangeShapeType="1"/>
              </p:cNvSpPr>
              <p:nvPr/>
            </p:nvSpPr>
            <p:spPr bwMode="auto">
              <a:xfrm>
                <a:off x="6721016" y="1327439"/>
                <a:ext cx="275222" cy="0"/>
              </a:xfrm>
              <a:prstGeom prst="line">
                <a:avLst/>
              </a:prstGeom>
              <a:noFill/>
              <a:ln w="12700">
                <a:solidFill>
                  <a:schemeClr val="tx1"/>
                </a:solidFill>
                <a:round/>
                <a:headEnd/>
                <a:tailEnd/>
              </a:ln>
              <a:effectLst/>
            </p:spPr>
            <p:txBody>
              <a:bodyPr>
                <a:spAutoFit/>
              </a:bodyPr>
              <a:lstStyle/>
              <a:p>
                <a:endParaRPr lang="en-US"/>
              </a:p>
            </p:txBody>
          </p:sp>
          <p:sp>
            <p:nvSpPr>
              <p:cNvPr id="68640" name="Line 32"/>
              <p:cNvSpPr>
                <a:spLocks noChangeAspect="1" noChangeShapeType="1"/>
              </p:cNvSpPr>
              <p:nvPr/>
            </p:nvSpPr>
            <p:spPr bwMode="auto">
              <a:xfrm>
                <a:off x="7065044" y="1327439"/>
                <a:ext cx="275222" cy="0"/>
              </a:xfrm>
              <a:prstGeom prst="line">
                <a:avLst/>
              </a:prstGeom>
              <a:noFill/>
              <a:ln w="12700">
                <a:solidFill>
                  <a:schemeClr val="tx1"/>
                </a:solidFill>
                <a:round/>
                <a:headEnd/>
                <a:tailEnd/>
              </a:ln>
              <a:effectLst/>
            </p:spPr>
            <p:txBody>
              <a:bodyPr>
                <a:spAutoFit/>
              </a:bodyPr>
              <a:lstStyle/>
              <a:p>
                <a:endParaRPr lang="en-US"/>
              </a:p>
            </p:txBody>
          </p:sp>
          <p:sp>
            <p:nvSpPr>
              <p:cNvPr id="68641" name="Line 33"/>
              <p:cNvSpPr>
                <a:spLocks noChangeAspect="1" noChangeShapeType="1"/>
              </p:cNvSpPr>
              <p:nvPr/>
            </p:nvSpPr>
            <p:spPr bwMode="auto">
              <a:xfrm flipH="1" flipV="1">
                <a:off x="7340266" y="1189759"/>
                <a:ext cx="275222" cy="137680"/>
              </a:xfrm>
              <a:prstGeom prst="line">
                <a:avLst/>
              </a:prstGeom>
              <a:noFill/>
              <a:ln w="12700">
                <a:solidFill>
                  <a:schemeClr val="tx1"/>
                </a:solidFill>
                <a:round/>
                <a:headEnd/>
                <a:tailEnd/>
              </a:ln>
              <a:effectLst/>
            </p:spPr>
            <p:txBody>
              <a:bodyPr>
                <a:spAutoFit/>
              </a:bodyPr>
              <a:lstStyle/>
              <a:p>
                <a:endParaRPr lang="en-US"/>
              </a:p>
            </p:txBody>
          </p:sp>
          <p:sp>
            <p:nvSpPr>
              <p:cNvPr id="68642" name="AutoShape 34"/>
              <p:cNvSpPr>
                <a:spLocks noChangeAspect="1" noChangeArrowheads="1"/>
              </p:cNvSpPr>
              <p:nvPr/>
            </p:nvSpPr>
            <p:spPr bwMode="auto">
              <a:xfrm>
                <a:off x="7271461" y="1258599"/>
                <a:ext cx="68806" cy="68840"/>
              </a:xfrm>
              <a:prstGeom prst="triangle">
                <a:avLst>
                  <a:gd name="adj" fmla="val 50000"/>
                </a:avLst>
              </a:prstGeom>
              <a:solidFill>
                <a:schemeClr val="tx1"/>
              </a:solidFill>
              <a:ln w="12700">
                <a:solidFill>
                  <a:schemeClr val="tx1"/>
                </a:solidFill>
                <a:miter lim="800000"/>
                <a:headEnd/>
                <a:tailEnd/>
              </a:ln>
              <a:effectLst/>
            </p:spPr>
            <p:txBody>
              <a:bodyPr wrap="none" anchor="ctr">
                <a:spAutoFit/>
              </a:bodyPr>
              <a:lstStyle/>
              <a:p>
                <a:endParaRPr lang="en-US"/>
              </a:p>
            </p:txBody>
          </p:sp>
          <p:sp>
            <p:nvSpPr>
              <p:cNvPr id="68643" name="Oval 35"/>
              <p:cNvSpPr>
                <a:spLocks noChangeAspect="1" noChangeArrowheads="1"/>
              </p:cNvSpPr>
              <p:nvPr/>
            </p:nvSpPr>
            <p:spPr bwMode="auto">
              <a:xfrm>
                <a:off x="6686613" y="1843737"/>
                <a:ext cx="68806" cy="68840"/>
              </a:xfrm>
              <a:prstGeom prst="ellipse">
                <a:avLst/>
              </a:prstGeom>
              <a:solidFill>
                <a:schemeClr val="tx1"/>
              </a:solidFill>
              <a:ln w="12700">
                <a:solidFill>
                  <a:schemeClr val="tx1"/>
                </a:solidFill>
                <a:round/>
                <a:headEnd/>
                <a:tailEnd/>
              </a:ln>
              <a:effectLst/>
            </p:spPr>
            <p:txBody>
              <a:bodyPr wrap="none" anchor="ctr">
                <a:spAutoFit/>
              </a:bodyPr>
              <a:lstStyle/>
              <a:p>
                <a:endParaRPr lang="en-US"/>
              </a:p>
            </p:txBody>
          </p:sp>
          <p:sp>
            <p:nvSpPr>
              <p:cNvPr id="68644" name="Oval 36"/>
              <p:cNvSpPr>
                <a:spLocks noChangeAspect="1" noChangeArrowheads="1"/>
              </p:cNvSpPr>
              <p:nvPr/>
            </p:nvSpPr>
            <p:spPr bwMode="auto">
              <a:xfrm>
                <a:off x="6686613" y="1568378"/>
                <a:ext cx="68806" cy="68840"/>
              </a:xfrm>
              <a:prstGeom prst="ellipse">
                <a:avLst/>
              </a:prstGeom>
              <a:solidFill>
                <a:schemeClr val="tx1"/>
              </a:solidFill>
              <a:ln w="12700">
                <a:solidFill>
                  <a:schemeClr val="tx1"/>
                </a:solidFill>
                <a:round/>
                <a:headEnd/>
                <a:tailEnd/>
              </a:ln>
              <a:effectLst/>
            </p:spPr>
            <p:txBody>
              <a:bodyPr wrap="none" anchor="ctr">
                <a:spAutoFit/>
              </a:bodyPr>
              <a:lstStyle/>
              <a:p>
                <a:endParaRPr lang="en-US"/>
              </a:p>
            </p:txBody>
          </p:sp>
          <p:sp>
            <p:nvSpPr>
              <p:cNvPr id="68645" name="Oval 37"/>
              <p:cNvSpPr>
                <a:spLocks noChangeAspect="1" noChangeArrowheads="1"/>
              </p:cNvSpPr>
              <p:nvPr/>
            </p:nvSpPr>
            <p:spPr bwMode="auto">
              <a:xfrm>
                <a:off x="7856308" y="1843737"/>
                <a:ext cx="68806" cy="68840"/>
              </a:xfrm>
              <a:prstGeom prst="ellipse">
                <a:avLst/>
              </a:prstGeom>
              <a:solidFill>
                <a:schemeClr val="tx1"/>
              </a:solidFill>
              <a:ln w="12700">
                <a:solidFill>
                  <a:schemeClr val="tx1"/>
                </a:solidFill>
                <a:round/>
                <a:headEnd/>
                <a:tailEnd/>
              </a:ln>
              <a:effectLst/>
            </p:spPr>
            <p:txBody>
              <a:bodyPr wrap="none" anchor="ctr">
                <a:spAutoFit/>
              </a:bodyPr>
              <a:lstStyle/>
              <a:p>
                <a:endParaRPr lang="en-US"/>
              </a:p>
            </p:txBody>
          </p:sp>
          <p:sp>
            <p:nvSpPr>
              <p:cNvPr id="68646" name="Oval 38"/>
              <p:cNvSpPr>
                <a:spLocks noChangeAspect="1" noChangeArrowheads="1"/>
              </p:cNvSpPr>
              <p:nvPr/>
            </p:nvSpPr>
            <p:spPr bwMode="auto">
              <a:xfrm>
                <a:off x="7856308" y="1568378"/>
                <a:ext cx="68806" cy="68840"/>
              </a:xfrm>
              <a:prstGeom prst="ellipse">
                <a:avLst/>
              </a:prstGeom>
              <a:solidFill>
                <a:schemeClr val="tx1"/>
              </a:solidFill>
              <a:ln w="12700">
                <a:solidFill>
                  <a:schemeClr val="tx1"/>
                </a:solidFill>
                <a:round/>
                <a:headEnd/>
                <a:tailEnd/>
              </a:ln>
              <a:effectLst/>
            </p:spPr>
            <p:txBody>
              <a:bodyPr wrap="none" anchor="ctr">
                <a:spAutoFit/>
              </a:bodyPr>
              <a:lstStyle/>
              <a:p>
                <a:endParaRPr lang="en-US"/>
              </a:p>
            </p:txBody>
          </p:sp>
          <p:sp>
            <p:nvSpPr>
              <p:cNvPr id="68647" name="Line 39"/>
              <p:cNvSpPr>
                <a:spLocks noChangeAspect="1" noChangeShapeType="1"/>
              </p:cNvSpPr>
              <p:nvPr/>
            </p:nvSpPr>
            <p:spPr bwMode="auto">
              <a:xfrm flipV="1">
                <a:off x="8372350" y="914400"/>
                <a:ext cx="0" cy="1858674"/>
              </a:xfrm>
              <a:prstGeom prst="line">
                <a:avLst/>
              </a:prstGeom>
              <a:noFill/>
              <a:ln w="12700">
                <a:solidFill>
                  <a:schemeClr val="folHlink"/>
                </a:solidFill>
                <a:prstDash val="dash"/>
                <a:round/>
                <a:headEnd/>
                <a:tailEnd/>
              </a:ln>
              <a:effectLst/>
            </p:spPr>
            <p:txBody>
              <a:bodyPr wrap="none">
                <a:spAutoFit/>
              </a:bodyPr>
              <a:lstStyle/>
              <a:p>
                <a:endParaRPr lang="en-US"/>
              </a:p>
            </p:txBody>
          </p:sp>
          <p:sp>
            <p:nvSpPr>
              <p:cNvPr id="68648" name="Line 40"/>
              <p:cNvSpPr>
                <a:spLocks noChangeAspect="1" noChangeShapeType="1"/>
              </p:cNvSpPr>
              <p:nvPr/>
            </p:nvSpPr>
            <p:spPr bwMode="auto">
              <a:xfrm rot="16200000" flipV="1">
                <a:off x="7925114" y="467164"/>
                <a:ext cx="0" cy="894473"/>
              </a:xfrm>
              <a:prstGeom prst="line">
                <a:avLst/>
              </a:prstGeom>
              <a:noFill/>
              <a:ln w="12700">
                <a:solidFill>
                  <a:schemeClr val="folHlink"/>
                </a:solidFill>
                <a:prstDash val="dash"/>
                <a:round/>
                <a:headEnd/>
                <a:tailEnd/>
              </a:ln>
              <a:effectLst/>
            </p:spPr>
            <p:txBody>
              <a:bodyPr>
                <a:spAutoFit/>
              </a:bodyPr>
              <a:lstStyle/>
              <a:p>
                <a:endParaRPr lang="en-US"/>
              </a:p>
            </p:txBody>
          </p:sp>
          <p:sp>
            <p:nvSpPr>
              <p:cNvPr id="68649" name="Line 41"/>
              <p:cNvSpPr>
                <a:spLocks noChangeAspect="1" noChangeShapeType="1"/>
              </p:cNvSpPr>
              <p:nvPr/>
            </p:nvSpPr>
            <p:spPr bwMode="auto">
              <a:xfrm flipV="1">
                <a:off x="7477877" y="914400"/>
                <a:ext cx="0" cy="275359"/>
              </a:xfrm>
              <a:prstGeom prst="line">
                <a:avLst/>
              </a:prstGeom>
              <a:noFill/>
              <a:ln w="12700">
                <a:solidFill>
                  <a:schemeClr val="folHlink"/>
                </a:solidFill>
                <a:prstDash val="dash"/>
                <a:round/>
                <a:headEnd/>
                <a:tailEnd/>
              </a:ln>
              <a:effectLst/>
            </p:spPr>
            <p:txBody>
              <a:bodyPr>
                <a:spAutoFit/>
              </a:bodyPr>
              <a:lstStyle/>
              <a:p>
                <a:endParaRPr lang="en-US"/>
              </a:p>
            </p:txBody>
          </p:sp>
          <p:sp>
            <p:nvSpPr>
              <p:cNvPr id="68650" name="Line 42"/>
              <p:cNvSpPr>
                <a:spLocks noChangeAspect="1" noChangeShapeType="1"/>
              </p:cNvSpPr>
              <p:nvPr/>
            </p:nvSpPr>
            <p:spPr bwMode="auto">
              <a:xfrm flipV="1">
                <a:off x="7477877" y="1327439"/>
                <a:ext cx="0" cy="137680"/>
              </a:xfrm>
              <a:prstGeom prst="line">
                <a:avLst/>
              </a:prstGeom>
              <a:noFill/>
              <a:ln w="12700">
                <a:solidFill>
                  <a:schemeClr val="folHlink"/>
                </a:solidFill>
                <a:prstDash val="dash"/>
                <a:round/>
                <a:headEnd/>
                <a:tailEnd/>
              </a:ln>
              <a:effectLst/>
            </p:spPr>
            <p:txBody>
              <a:bodyPr>
                <a:spAutoFit/>
              </a:bodyPr>
              <a:lstStyle/>
              <a:p>
                <a:endParaRPr lang="en-US"/>
              </a:p>
            </p:txBody>
          </p:sp>
        </p:grpSp>
      </p:grpSp>
      <p:sp>
        <p:nvSpPr>
          <p:cNvPr id="68611" name="Rectangle 3"/>
          <p:cNvSpPr>
            <a:spLocks noGrp="1" noChangeArrowheads="1"/>
          </p:cNvSpPr>
          <p:nvPr>
            <p:ph type="title"/>
          </p:nvPr>
        </p:nvSpPr>
        <p:spPr>
          <a:xfrm>
            <a:off x="2209800" y="228600"/>
            <a:ext cx="5348287" cy="457200"/>
          </a:xfrm>
        </p:spPr>
        <p:txBody>
          <a:bodyPr/>
          <a:lstStyle/>
          <a:p>
            <a:r>
              <a:rPr lang="en-US" sz="3200" dirty="0"/>
              <a:t>Floating Point Readout</a:t>
            </a:r>
          </a:p>
        </p:txBody>
      </p:sp>
      <p:grpSp>
        <p:nvGrpSpPr>
          <p:cNvPr id="46" name="Group 45"/>
          <p:cNvGrpSpPr/>
          <p:nvPr/>
        </p:nvGrpSpPr>
        <p:grpSpPr>
          <a:xfrm>
            <a:off x="3810000" y="3886200"/>
            <a:ext cx="5029200" cy="2743200"/>
            <a:chOff x="0" y="2422222"/>
            <a:chExt cx="6858000" cy="4207177"/>
          </a:xfrm>
        </p:grpSpPr>
        <p:pic>
          <p:nvPicPr>
            <p:cNvPr id="68612" name="Picture 4"/>
            <p:cNvPicPr>
              <a:picLocks noChangeAspect="1" noChangeArrowheads="1"/>
            </p:cNvPicPr>
            <p:nvPr/>
          </p:nvPicPr>
          <p:blipFill>
            <a:blip r:embed="rId3" cstate="print"/>
            <a:srcRect/>
            <a:stretch>
              <a:fillRect/>
            </a:stretch>
          </p:blipFill>
          <p:spPr bwMode="auto">
            <a:xfrm>
              <a:off x="0" y="2422222"/>
              <a:ext cx="6858000" cy="4207177"/>
            </a:xfrm>
            <a:prstGeom prst="rect">
              <a:avLst/>
            </a:prstGeom>
            <a:noFill/>
            <a:ln w="12700">
              <a:noFill/>
              <a:miter lim="800000"/>
              <a:headEnd type="none" w="sm" len="sm"/>
              <a:tailEnd type="none" w="sm" len="sm"/>
            </a:ln>
            <a:effectLst/>
          </p:spPr>
        </p:pic>
        <p:sp>
          <p:nvSpPr>
            <p:cNvPr id="68613" name="Text Box 5"/>
            <p:cNvSpPr txBox="1">
              <a:spLocks noChangeArrowheads="1"/>
            </p:cNvSpPr>
            <p:nvPr/>
          </p:nvSpPr>
          <p:spPr bwMode="auto">
            <a:xfrm rot="1240214">
              <a:off x="3325814" y="3488059"/>
              <a:ext cx="2954337" cy="457201"/>
            </a:xfrm>
            <a:prstGeom prst="rect">
              <a:avLst/>
            </a:prstGeom>
            <a:noFill/>
            <a:ln w="12700">
              <a:noFill/>
              <a:miter lim="800000"/>
              <a:headEnd/>
              <a:tailEnd/>
            </a:ln>
            <a:effectLst/>
          </p:spPr>
          <p:txBody>
            <a:bodyPr wrap="none">
              <a:spAutoFit/>
            </a:bodyPr>
            <a:lstStyle/>
            <a:p>
              <a:r>
                <a:rPr lang="en-US" b="1" dirty="0" err="1">
                  <a:solidFill>
                    <a:schemeClr val="tx2"/>
                  </a:solidFill>
                </a:rPr>
                <a:t>Photostatistics</a:t>
              </a:r>
              <a:r>
                <a:rPr lang="en-US" b="1" dirty="0">
                  <a:solidFill>
                    <a:schemeClr val="tx2"/>
                  </a:solidFill>
                </a:rPr>
                <a:t> </a:t>
              </a:r>
              <a:r>
                <a:rPr lang="en-US" b="1" dirty="0">
                  <a:solidFill>
                    <a:schemeClr val="tx2"/>
                  </a:solidFill>
                  <a:sym typeface="Symbol" pitchFamily="18" charset="2"/>
                </a:rPr>
                <a:t>N</a:t>
              </a:r>
            </a:p>
          </p:txBody>
        </p:sp>
        <p:sp>
          <p:nvSpPr>
            <p:cNvPr id="68614" name="Text Box 6"/>
            <p:cNvSpPr txBox="1">
              <a:spLocks noChangeArrowheads="1"/>
            </p:cNvSpPr>
            <p:nvPr/>
          </p:nvSpPr>
          <p:spPr bwMode="auto">
            <a:xfrm rot="2081992">
              <a:off x="1848871" y="3813736"/>
              <a:ext cx="3017836" cy="457201"/>
            </a:xfrm>
            <a:prstGeom prst="rect">
              <a:avLst/>
            </a:prstGeom>
            <a:noFill/>
            <a:ln w="12700">
              <a:noFill/>
              <a:miter lim="800000"/>
              <a:headEnd/>
              <a:tailEnd/>
            </a:ln>
            <a:effectLst/>
          </p:spPr>
          <p:txBody>
            <a:bodyPr wrap="none">
              <a:spAutoFit/>
            </a:bodyPr>
            <a:lstStyle/>
            <a:p>
              <a:r>
                <a:rPr lang="en-US" b="1" dirty="0">
                  <a:solidFill>
                    <a:srgbClr val="FF0000"/>
                  </a:solidFill>
                </a:rPr>
                <a:t>Quantization Error</a:t>
              </a:r>
            </a:p>
          </p:txBody>
        </p:sp>
      </p:gr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a:xfrm>
            <a:off x="457200" y="152400"/>
            <a:ext cx="8229600" cy="1143000"/>
          </a:xfrm>
        </p:spPr>
        <p:txBody>
          <a:bodyPr lIns="86493" tIns="43247" rIns="86493" bIns="43247"/>
          <a:lstStyle/>
          <a:p>
            <a:r>
              <a:rPr lang="en-US" sz="3200" dirty="0"/>
              <a:t>13-bit ADC block diagram</a:t>
            </a:r>
          </a:p>
        </p:txBody>
      </p:sp>
      <p:sp>
        <p:nvSpPr>
          <p:cNvPr id="602115" name="Rectangle 3"/>
          <p:cNvSpPr>
            <a:spLocks noChangeArrowheads="1"/>
          </p:cNvSpPr>
          <p:nvPr/>
        </p:nvSpPr>
        <p:spPr bwMode="auto">
          <a:xfrm>
            <a:off x="1456136" y="3557075"/>
            <a:ext cx="1077989" cy="699492"/>
          </a:xfrm>
          <a:prstGeom prst="rect">
            <a:avLst/>
          </a:prstGeom>
          <a:noFill/>
          <a:ln w="28575">
            <a:solidFill>
              <a:schemeClr val="tx1"/>
            </a:solidFill>
            <a:miter lim="800000"/>
            <a:headEnd type="none" w="sm" len="sm"/>
            <a:tailEnd type="none" w="sm" len="sm"/>
          </a:ln>
          <a:effectLst/>
        </p:spPr>
        <p:txBody>
          <a:bodyPr wrap="none" lIns="86493" tIns="43247" rIns="86493" bIns="43247" anchor="ctr"/>
          <a:lstStyle/>
          <a:p>
            <a:endParaRPr lang="en-US"/>
          </a:p>
        </p:txBody>
      </p:sp>
      <p:sp>
        <p:nvSpPr>
          <p:cNvPr id="602116" name="Rectangle 4"/>
          <p:cNvSpPr>
            <a:spLocks noChangeArrowheads="1"/>
          </p:cNvSpPr>
          <p:nvPr/>
        </p:nvSpPr>
        <p:spPr bwMode="auto">
          <a:xfrm>
            <a:off x="2881863" y="3557075"/>
            <a:ext cx="1077988" cy="699492"/>
          </a:xfrm>
          <a:prstGeom prst="rect">
            <a:avLst/>
          </a:prstGeom>
          <a:noFill/>
          <a:ln w="28575">
            <a:solidFill>
              <a:schemeClr val="tx1"/>
            </a:solidFill>
            <a:miter lim="800000"/>
            <a:headEnd type="none" w="sm" len="sm"/>
            <a:tailEnd type="none" w="sm" len="sm"/>
          </a:ln>
          <a:effectLst/>
        </p:spPr>
        <p:txBody>
          <a:bodyPr wrap="none" lIns="86493" tIns="43247" rIns="86493" bIns="43247" anchor="ctr"/>
          <a:lstStyle/>
          <a:p>
            <a:endParaRPr lang="en-US"/>
          </a:p>
        </p:txBody>
      </p:sp>
      <p:sp>
        <p:nvSpPr>
          <p:cNvPr id="602117" name="Rectangle 5"/>
          <p:cNvSpPr>
            <a:spLocks noChangeArrowheads="1"/>
          </p:cNvSpPr>
          <p:nvPr/>
        </p:nvSpPr>
        <p:spPr bwMode="auto">
          <a:xfrm>
            <a:off x="4702197" y="3557075"/>
            <a:ext cx="1077988" cy="699492"/>
          </a:xfrm>
          <a:prstGeom prst="rect">
            <a:avLst/>
          </a:prstGeom>
          <a:noFill/>
          <a:ln w="28575">
            <a:solidFill>
              <a:schemeClr val="tx1"/>
            </a:solidFill>
            <a:miter lim="800000"/>
            <a:headEnd type="none" w="sm" len="sm"/>
            <a:tailEnd type="none" w="sm" len="sm"/>
          </a:ln>
          <a:effectLst/>
        </p:spPr>
        <p:txBody>
          <a:bodyPr wrap="none" lIns="86493" tIns="43247" rIns="86493" bIns="43247" anchor="ctr"/>
          <a:lstStyle/>
          <a:p>
            <a:endParaRPr lang="en-US"/>
          </a:p>
        </p:txBody>
      </p:sp>
      <p:sp>
        <p:nvSpPr>
          <p:cNvPr id="602120" name="Line 8"/>
          <p:cNvSpPr>
            <a:spLocks noChangeShapeType="1"/>
          </p:cNvSpPr>
          <p:nvPr/>
        </p:nvSpPr>
        <p:spPr bwMode="auto">
          <a:xfrm>
            <a:off x="3959851" y="3915750"/>
            <a:ext cx="742346" cy="0"/>
          </a:xfrm>
          <a:prstGeom prst="line">
            <a:avLst/>
          </a:prstGeom>
          <a:noFill/>
          <a:ln w="19050">
            <a:solidFill>
              <a:schemeClr val="tx1"/>
            </a:solidFill>
            <a:prstDash val="sysDot"/>
            <a:round/>
            <a:headEnd type="none" w="sm" len="sm"/>
            <a:tailEnd type="none" w="sm" len="sm"/>
          </a:ln>
          <a:effectLst/>
        </p:spPr>
        <p:txBody>
          <a:bodyPr lIns="86493" tIns="43247" rIns="86493" bIns="43247"/>
          <a:lstStyle/>
          <a:p>
            <a:endParaRPr lang="en-US"/>
          </a:p>
        </p:txBody>
      </p:sp>
      <p:sp>
        <p:nvSpPr>
          <p:cNvPr id="602121" name="Line 9"/>
          <p:cNvSpPr>
            <a:spLocks noChangeShapeType="1"/>
          </p:cNvSpPr>
          <p:nvPr/>
        </p:nvSpPr>
        <p:spPr bwMode="auto">
          <a:xfrm>
            <a:off x="2534125" y="3915750"/>
            <a:ext cx="347738" cy="0"/>
          </a:xfrm>
          <a:prstGeom prst="line">
            <a:avLst/>
          </a:prstGeom>
          <a:noFill/>
          <a:ln w="19050">
            <a:solidFill>
              <a:schemeClr val="tx1"/>
            </a:solidFill>
            <a:round/>
            <a:headEnd type="none" w="sm" len="sm"/>
            <a:tailEnd type="none" w="sm" len="sm"/>
          </a:ln>
          <a:effectLst/>
        </p:spPr>
        <p:txBody>
          <a:bodyPr lIns="86493" tIns="43247" rIns="86493" bIns="43247"/>
          <a:lstStyle/>
          <a:p>
            <a:endParaRPr lang="en-US"/>
          </a:p>
        </p:txBody>
      </p:sp>
      <p:sp>
        <p:nvSpPr>
          <p:cNvPr id="602122" name="Line 10"/>
          <p:cNvSpPr>
            <a:spLocks noChangeShapeType="1"/>
          </p:cNvSpPr>
          <p:nvPr/>
        </p:nvSpPr>
        <p:spPr bwMode="auto">
          <a:xfrm>
            <a:off x="3441268" y="4256567"/>
            <a:ext cx="0" cy="428625"/>
          </a:xfrm>
          <a:prstGeom prst="line">
            <a:avLst/>
          </a:prstGeom>
          <a:noFill/>
          <a:ln w="19050">
            <a:solidFill>
              <a:schemeClr val="tx1"/>
            </a:solidFill>
            <a:round/>
            <a:headEnd type="none" w="sm" len="sm"/>
            <a:tailEnd type="triangle" w="med" len="med"/>
          </a:ln>
          <a:effectLst/>
        </p:spPr>
        <p:txBody>
          <a:bodyPr lIns="86493" tIns="43247" rIns="86493" bIns="43247"/>
          <a:lstStyle/>
          <a:p>
            <a:endParaRPr lang="en-US"/>
          </a:p>
        </p:txBody>
      </p:sp>
      <p:sp>
        <p:nvSpPr>
          <p:cNvPr id="602123" name="Line 11"/>
          <p:cNvSpPr>
            <a:spLocks noChangeShapeType="1"/>
          </p:cNvSpPr>
          <p:nvPr/>
        </p:nvSpPr>
        <p:spPr bwMode="auto">
          <a:xfrm>
            <a:off x="5220779" y="4256567"/>
            <a:ext cx="0" cy="428625"/>
          </a:xfrm>
          <a:prstGeom prst="line">
            <a:avLst/>
          </a:prstGeom>
          <a:noFill/>
          <a:ln w="19050">
            <a:solidFill>
              <a:schemeClr val="tx1"/>
            </a:solidFill>
            <a:round/>
            <a:headEnd type="none" w="sm" len="sm"/>
            <a:tailEnd type="triangle" w="med" len="med"/>
          </a:ln>
          <a:effectLst/>
        </p:spPr>
        <p:txBody>
          <a:bodyPr lIns="86493" tIns="43247" rIns="86493" bIns="43247"/>
          <a:lstStyle/>
          <a:p>
            <a:endParaRPr lang="en-US"/>
          </a:p>
        </p:txBody>
      </p:sp>
      <p:sp>
        <p:nvSpPr>
          <p:cNvPr id="602127" name="Text Box 15"/>
          <p:cNvSpPr txBox="1">
            <a:spLocks noChangeArrowheads="1"/>
          </p:cNvSpPr>
          <p:nvPr/>
        </p:nvSpPr>
        <p:spPr bwMode="auto">
          <a:xfrm>
            <a:off x="3035802" y="3719297"/>
            <a:ext cx="774198" cy="348949"/>
          </a:xfrm>
          <a:prstGeom prst="rect">
            <a:avLst/>
          </a:prstGeom>
          <a:noFill/>
          <a:ln w="12700">
            <a:noFill/>
            <a:miter lim="800000"/>
            <a:headEnd type="none" w="sm" len="sm"/>
            <a:tailEnd type="none" w="sm" len="sm"/>
          </a:ln>
          <a:effectLst/>
        </p:spPr>
        <p:txBody>
          <a:bodyPr wrap="none" lIns="86493" tIns="43247" rIns="86493" bIns="43247">
            <a:spAutoFit/>
          </a:bodyPr>
          <a:lstStyle/>
          <a:p>
            <a:r>
              <a:rPr lang="en-US" sz="1700" dirty="0" smtClean="0">
                <a:latin typeface="Times New Roman" pitchFamily="18" charset="0"/>
              </a:rPr>
              <a:t>bit </a:t>
            </a:r>
            <a:r>
              <a:rPr lang="en-US" sz="1700" dirty="0">
                <a:latin typeface="Times New Roman" pitchFamily="18" charset="0"/>
              </a:rPr>
              <a:t>cell</a:t>
            </a:r>
          </a:p>
        </p:txBody>
      </p:sp>
      <p:sp>
        <p:nvSpPr>
          <p:cNvPr id="602128" name="Text Box 16"/>
          <p:cNvSpPr txBox="1">
            <a:spLocks noChangeArrowheads="1"/>
          </p:cNvSpPr>
          <p:nvPr/>
        </p:nvSpPr>
        <p:spPr bwMode="auto">
          <a:xfrm>
            <a:off x="4864602" y="3743110"/>
            <a:ext cx="774198" cy="348949"/>
          </a:xfrm>
          <a:prstGeom prst="rect">
            <a:avLst/>
          </a:prstGeom>
          <a:noFill/>
          <a:ln w="12700">
            <a:noFill/>
            <a:miter lim="800000"/>
            <a:headEnd type="none" w="sm" len="sm"/>
            <a:tailEnd type="none" w="sm" len="sm"/>
          </a:ln>
          <a:effectLst/>
        </p:spPr>
        <p:txBody>
          <a:bodyPr wrap="none" lIns="86493" tIns="43247" rIns="86493" bIns="43247">
            <a:spAutoFit/>
          </a:bodyPr>
          <a:lstStyle/>
          <a:p>
            <a:r>
              <a:rPr lang="en-US" sz="1700" dirty="0" smtClean="0">
                <a:latin typeface="Times New Roman" pitchFamily="18" charset="0"/>
              </a:rPr>
              <a:t>bit </a:t>
            </a:r>
            <a:r>
              <a:rPr lang="en-US" sz="1700" dirty="0">
                <a:latin typeface="Times New Roman" pitchFamily="18" charset="0"/>
              </a:rPr>
              <a:t>cell</a:t>
            </a:r>
          </a:p>
        </p:txBody>
      </p:sp>
      <p:sp>
        <p:nvSpPr>
          <p:cNvPr id="602129" name="Text Box 17"/>
          <p:cNvSpPr txBox="1">
            <a:spLocks noChangeArrowheads="1"/>
          </p:cNvSpPr>
          <p:nvPr/>
        </p:nvSpPr>
        <p:spPr bwMode="auto">
          <a:xfrm>
            <a:off x="1646636" y="3615117"/>
            <a:ext cx="649164" cy="625948"/>
          </a:xfrm>
          <a:prstGeom prst="rect">
            <a:avLst/>
          </a:prstGeom>
          <a:noFill/>
          <a:ln w="12700">
            <a:noFill/>
            <a:miter lim="800000"/>
            <a:headEnd type="none" w="sm" len="sm"/>
            <a:tailEnd type="none" w="sm" len="sm"/>
          </a:ln>
          <a:effectLst/>
        </p:spPr>
        <p:txBody>
          <a:bodyPr wrap="none" lIns="86493" tIns="43247" rIns="86493" bIns="43247">
            <a:spAutoFit/>
          </a:bodyPr>
          <a:lstStyle/>
          <a:p>
            <a:r>
              <a:rPr lang="en-US" sz="1700" dirty="0">
                <a:latin typeface="Times New Roman" pitchFamily="18" charset="0"/>
              </a:rPr>
              <a:t>Input</a:t>
            </a:r>
          </a:p>
          <a:p>
            <a:r>
              <a:rPr lang="en-US" sz="1700" dirty="0">
                <a:latin typeface="Times New Roman" pitchFamily="18" charset="0"/>
              </a:rPr>
              <a:t>stage</a:t>
            </a:r>
          </a:p>
        </p:txBody>
      </p:sp>
      <p:sp>
        <p:nvSpPr>
          <p:cNvPr id="602130" name="Line 18"/>
          <p:cNvSpPr>
            <a:spLocks noChangeShapeType="1"/>
          </p:cNvSpPr>
          <p:nvPr/>
        </p:nvSpPr>
        <p:spPr bwMode="auto">
          <a:xfrm>
            <a:off x="943601" y="3915750"/>
            <a:ext cx="512535" cy="0"/>
          </a:xfrm>
          <a:prstGeom prst="line">
            <a:avLst/>
          </a:prstGeom>
          <a:noFill/>
          <a:ln w="28575">
            <a:solidFill>
              <a:schemeClr val="tx1"/>
            </a:solidFill>
            <a:round/>
            <a:headEnd type="none" w="sm" len="sm"/>
            <a:tailEnd type="triangle" w="sm" len="sm"/>
          </a:ln>
          <a:effectLst/>
        </p:spPr>
        <p:txBody>
          <a:bodyPr lIns="86493" tIns="43247" rIns="86493" bIns="43247"/>
          <a:lstStyle/>
          <a:p>
            <a:endParaRPr lang="en-US"/>
          </a:p>
        </p:txBody>
      </p:sp>
      <p:sp>
        <p:nvSpPr>
          <p:cNvPr id="602147" name="Line 35"/>
          <p:cNvSpPr>
            <a:spLocks noChangeShapeType="1"/>
          </p:cNvSpPr>
          <p:nvPr/>
        </p:nvSpPr>
        <p:spPr bwMode="auto">
          <a:xfrm flipH="1">
            <a:off x="4170006" y="3743110"/>
            <a:ext cx="142119" cy="319981"/>
          </a:xfrm>
          <a:prstGeom prst="line">
            <a:avLst/>
          </a:prstGeom>
          <a:noFill/>
          <a:ln w="19050">
            <a:solidFill>
              <a:schemeClr val="tx1"/>
            </a:solidFill>
            <a:round/>
            <a:headEnd type="none" w="sm" len="sm"/>
            <a:tailEnd type="none" w="sm" len="sm"/>
          </a:ln>
          <a:effectLst/>
        </p:spPr>
        <p:txBody>
          <a:bodyPr lIns="86493" tIns="43247" rIns="86493" bIns="43247"/>
          <a:lstStyle/>
          <a:p>
            <a:endParaRPr lang="en-US"/>
          </a:p>
        </p:txBody>
      </p:sp>
      <p:sp>
        <p:nvSpPr>
          <p:cNvPr id="602148" name="Line 36"/>
          <p:cNvSpPr>
            <a:spLocks noChangeShapeType="1"/>
          </p:cNvSpPr>
          <p:nvPr/>
        </p:nvSpPr>
        <p:spPr bwMode="auto">
          <a:xfrm flipH="1">
            <a:off x="4312125" y="3743110"/>
            <a:ext cx="133048" cy="319981"/>
          </a:xfrm>
          <a:prstGeom prst="line">
            <a:avLst/>
          </a:prstGeom>
          <a:noFill/>
          <a:ln w="19050">
            <a:solidFill>
              <a:schemeClr val="tx1"/>
            </a:solidFill>
            <a:round/>
            <a:headEnd type="none" w="sm" len="sm"/>
            <a:tailEnd type="none" w="sm" len="sm"/>
          </a:ln>
          <a:effectLst/>
        </p:spPr>
        <p:txBody>
          <a:bodyPr lIns="86493" tIns="43247" rIns="86493" bIns="43247"/>
          <a:lstStyle/>
          <a:p>
            <a:endParaRPr lang="en-US"/>
          </a:p>
        </p:txBody>
      </p:sp>
      <p:sp>
        <p:nvSpPr>
          <p:cNvPr id="602149" name="Line 37"/>
          <p:cNvSpPr>
            <a:spLocks noChangeShapeType="1"/>
          </p:cNvSpPr>
          <p:nvPr/>
        </p:nvSpPr>
        <p:spPr bwMode="auto">
          <a:xfrm flipV="1">
            <a:off x="3040613" y="3204352"/>
            <a:ext cx="107346" cy="236637"/>
          </a:xfrm>
          <a:prstGeom prst="line">
            <a:avLst/>
          </a:prstGeom>
          <a:noFill/>
          <a:ln w="38100" cap="rnd">
            <a:solidFill>
              <a:schemeClr val="tx1"/>
            </a:solidFill>
            <a:prstDash val="sysDot"/>
            <a:round/>
            <a:headEnd type="none" w="sm" len="sm"/>
            <a:tailEnd type="none" w="sm" len="sm"/>
          </a:ln>
          <a:effectLst/>
        </p:spPr>
        <p:txBody>
          <a:bodyPr lIns="86493" tIns="43247" rIns="86493" bIns="43247"/>
          <a:lstStyle/>
          <a:p>
            <a:endParaRPr lang="en-US"/>
          </a:p>
        </p:txBody>
      </p:sp>
      <p:sp>
        <p:nvSpPr>
          <p:cNvPr id="602150" name="Line 38"/>
          <p:cNvSpPr>
            <a:spLocks noChangeShapeType="1"/>
          </p:cNvSpPr>
          <p:nvPr/>
        </p:nvSpPr>
        <p:spPr bwMode="auto">
          <a:xfrm>
            <a:off x="3147959" y="3204351"/>
            <a:ext cx="2227035" cy="0"/>
          </a:xfrm>
          <a:prstGeom prst="line">
            <a:avLst/>
          </a:prstGeom>
          <a:noFill/>
          <a:ln w="38100" cap="rnd">
            <a:solidFill>
              <a:schemeClr val="tx1"/>
            </a:solidFill>
            <a:prstDash val="sysDot"/>
            <a:round/>
            <a:headEnd type="none" w="sm" len="sm"/>
            <a:tailEnd type="none" w="sm" len="sm"/>
          </a:ln>
          <a:effectLst/>
        </p:spPr>
        <p:txBody>
          <a:bodyPr lIns="86493" tIns="43247" rIns="86493" bIns="43247"/>
          <a:lstStyle/>
          <a:p>
            <a:endParaRPr lang="en-US"/>
          </a:p>
        </p:txBody>
      </p:sp>
      <p:sp>
        <p:nvSpPr>
          <p:cNvPr id="602151" name="Line 39"/>
          <p:cNvSpPr>
            <a:spLocks noChangeShapeType="1"/>
          </p:cNvSpPr>
          <p:nvPr/>
        </p:nvSpPr>
        <p:spPr bwMode="auto">
          <a:xfrm>
            <a:off x="5374994" y="3204352"/>
            <a:ext cx="172357" cy="236637"/>
          </a:xfrm>
          <a:prstGeom prst="line">
            <a:avLst/>
          </a:prstGeom>
          <a:noFill/>
          <a:ln w="38100" cap="rnd">
            <a:solidFill>
              <a:schemeClr val="tx1"/>
            </a:solidFill>
            <a:prstDash val="sysDot"/>
            <a:round/>
            <a:headEnd type="none" w="sm" len="sm"/>
            <a:tailEnd type="none" w="sm" len="sm"/>
          </a:ln>
          <a:effectLst/>
        </p:spPr>
        <p:txBody>
          <a:bodyPr lIns="86493" tIns="43247" rIns="86493" bIns="43247"/>
          <a:lstStyle/>
          <a:p>
            <a:endParaRPr lang="en-US"/>
          </a:p>
        </p:txBody>
      </p:sp>
      <p:sp>
        <p:nvSpPr>
          <p:cNvPr id="602152" name="Text Box 40"/>
          <p:cNvSpPr txBox="1">
            <a:spLocks noChangeArrowheads="1"/>
          </p:cNvSpPr>
          <p:nvPr/>
        </p:nvSpPr>
        <p:spPr bwMode="auto">
          <a:xfrm>
            <a:off x="4026375" y="2854606"/>
            <a:ext cx="617104" cy="441282"/>
          </a:xfrm>
          <a:prstGeom prst="rect">
            <a:avLst/>
          </a:prstGeom>
          <a:noFill/>
          <a:ln w="12700">
            <a:noFill/>
            <a:miter lim="800000"/>
            <a:headEnd type="none" w="sm" len="sm"/>
            <a:tailEnd type="none" w="sm" len="sm"/>
          </a:ln>
          <a:effectLst/>
        </p:spPr>
        <p:txBody>
          <a:bodyPr wrap="none" lIns="86493" tIns="43247" rIns="86493" bIns="43247">
            <a:spAutoFit/>
          </a:bodyPr>
          <a:lstStyle/>
          <a:p>
            <a:r>
              <a:rPr lang="en-US" sz="2300" dirty="0" smtClean="0">
                <a:latin typeface="Times New Roman" pitchFamily="18" charset="0"/>
              </a:rPr>
              <a:t>x13</a:t>
            </a:r>
            <a:endParaRPr lang="en-US" sz="2300" dirty="0">
              <a:latin typeface="Times New Roman" pitchFamily="18" charset="0"/>
            </a:endParaRPr>
          </a:p>
        </p:txBody>
      </p:sp>
      <p:sp>
        <p:nvSpPr>
          <p:cNvPr id="602153" name="Text Box 41"/>
          <p:cNvSpPr txBox="1">
            <a:spLocks noChangeArrowheads="1"/>
          </p:cNvSpPr>
          <p:nvPr/>
        </p:nvSpPr>
        <p:spPr bwMode="auto">
          <a:xfrm>
            <a:off x="3485113" y="4649474"/>
            <a:ext cx="1747222" cy="379726"/>
          </a:xfrm>
          <a:prstGeom prst="rect">
            <a:avLst/>
          </a:prstGeom>
          <a:noFill/>
          <a:ln w="12700">
            <a:noFill/>
            <a:miter lim="800000"/>
            <a:headEnd/>
            <a:tailEnd/>
          </a:ln>
          <a:effectLst/>
        </p:spPr>
        <p:txBody>
          <a:bodyPr wrap="none" lIns="86493" tIns="43247" rIns="86493" bIns="43247">
            <a:spAutoFit/>
          </a:bodyPr>
          <a:lstStyle/>
          <a:p>
            <a:r>
              <a:rPr lang="en-US" sz="1900" b="1" dirty="0"/>
              <a:t>Digital output</a:t>
            </a:r>
          </a:p>
        </p:txBody>
      </p:sp>
      <p:sp>
        <p:nvSpPr>
          <p:cNvPr id="602154" name="Line 42"/>
          <p:cNvSpPr>
            <a:spLocks noChangeShapeType="1"/>
          </p:cNvSpPr>
          <p:nvPr/>
        </p:nvSpPr>
        <p:spPr bwMode="auto">
          <a:xfrm flipV="1">
            <a:off x="5217756" y="3314485"/>
            <a:ext cx="3024" cy="242590"/>
          </a:xfrm>
          <a:prstGeom prst="line">
            <a:avLst/>
          </a:prstGeom>
          <a:noFill/>
          <a:ln w="28575">
            <a:solidFill>
              <a:schemeClr val="tx1"/>
            </a:solidFill>
            <a:round/>
            <a:headEnd/>
            <a:tailEnd/>
          </a:ln>
          <a:effectLst/>
        </p:spPr>
        <p:txBody>
          <a:bodyPr lIns="86493" tIns="43247" rIns="86493" bIns="43247"/>
          <a:lstStyle/>
          <a:p>
            <a:endParaRPr lang="en-US"/>
          </a:p>
        </p:txBody>
      </p:sp>
      <p:sp>
        <p:nvSpPr>
          <p:cNvPr id="602155" name="Line 43"/>
          <p:cNvSpPr>
            <a:spLocks noChangeShapeType="1"/>
          </p:cNvSpPr>
          <p:nvPr/>
        </p:nvSpPr>
        <p:spPr bwMode="auto">
          <a:xfrm flipV="1">
            <a:off x="3482089" y="3307043"/>
            <a:ext cx="3024" cy="242589"/>
          </a:xfrm>
          <a:prstGeom prst="line">
            <a:avLst/>
          </a:prstGeom>
          <a:noFill/>
          <a:ln w="28575">
            <a:solidFill>
              <a:schemeClr val="tx1"/>
            </a:solidFill>
            <a:round/>
            <a:headEnd/>
            <a:tailEnd/>
          </a:ln>
          <a:effectLst/>
        </p:spPr>
        <p:txBody>
          <a:bodyPr lIns="86493" tIns="43247" rIns="86493" bIns="43247"/>
          <a:lstStyle/>
          <a:p>
            <a:endParaRPr lang="en-US"/>
          </a:p>
        </p:txBody>
      </p:sp>
      <p:sp>
        <p:nvSpPr>
          <p:cNvPr id="602156" name="Line 44"/>
          <p:cNvSpPr>
            <a:spLocks noChangeShapeType="1"/>
          </p:cNvSpPr>
          <p:nvPr/>
        </p:nvSpPr>
        <p:spPr bwMode="auto">
          <a:xfrm>
            <a:off x="3485113" y="3307043"/>
            <a:ext cx="3244548" cy="0"/>
          </a:xfrm>
          <a:prstGeom prst="line">
            <a:avLst/>
          </a:prstGeom>
          <a:noFill/>
          <a:ln w="28575">
            <a:solidFill>
              <a:schemeClr val="tx1"/>
            </a:solidFill>
            <a:round/>
            <a:headEnd/>
            <a:tailEnd/>
          </a:ln>
          <a:effectLst/>
        </p:spPr>
        <p:txBody>
          <a:bodyPr lIns="86493" tIns="43247" rIns="86493" bIns="43247"/>
          <a:lstStyle/>
          <a:p>
            <a:endParaRPr lang="en-US"/>
          </a:p>
        </p:txBody>
      </p:sp>
      <p:sp>
        <p:nvSpPr>
          <p:cNvPr id="602157" name="Text Box 45"/>
          <p:cNvSpPr txBox="1">
            <a:spLocks noChangeArrowheads="1"/>
          </p:cNvSpPr>
          <p:nvPr/>
        </p:nvSpPr>
        <p:spPr bwMode="auto">
          <a:xfrm>
            <a:off x="6717565" y="3104638"/>
            <a:ext cx="785420" cy="379726"/>
          </a:xfrm>
          <a:prstGeom prst="rect">
            <a:avLst/>
          </a:prstGeom>
          <a:noFill/>
          <a:ln w="12700">
            <a:noFill/>
            <a:miter lim="800000"/>
            <a:headEnd/>
            <a:tailEnd/>
          </a:ln>
          <a:effectLst/>
        </p:spPr>
        <p:txBody>
          <a:bodyPr wrap="none" lIns="86493" tIns="43247" rIns="86493" bIns="43247">
            <a:spAutoFit/>
          </a:bodyPr>
          <a:lstStyle/>
          <a:p>
            <a:r>
              <a:rPr lang="en-US" sz="1900" dirty="0"/>
              <a:t>Clock</a:t>
            </a:r>
          </a:p>
        </p:txBody>
      </p:sp>
      <p:sp>
        <p:nvSpPr>
          <p:cNvPr id="602158" name="Text Box 46"/>
          <p:cNvSpPr txBox="1">
            <a:spLocks noChangeArrowheads="1"/>
          </p:cNvSpPr>
          <p:nvPr/>
        </p:nvSpPr>
        <p:spPr bwMode="auto">
          <a:xfrm>
            <a:off x="2895600" y="4313121"/>
            <a:ext cx="597868" cy="364338"/>
          </a:xfrm>
          <a:prstGeom prst="rect">
            <a:avLst/>
          </a:prstGeom>
          <a:noFill/>
          <a:ln w="12700">
            <a:noFill/>
            <a:miter lim="800000"/>
            <a:headEnd/>
            <a:tailEnd/>
          </a:ln>
          <a:effectLst/>
        </p:spPr>
        <p:txBody>
          <a:bodyPr wrap="none" lIns="86493" tIns="43247" rIns="86493" bIns="43247">
            <a:spAutoFit/>
          </a:bodyPr>
          <a:lstStyle/>
          <a:p>
            <a:r>
              <a:rPr lang="en-US" b="1" dirty="0" smtClean="0"/>
              <a:t>D12</a:t>
            </a:r>
            <a:endParaRPr lang="en-US" b="1" dirty="0"/>
          </a:p>
        </p:txBody>
      </p:sp>
      <p:sp>
        <p:nvSpPr>
          <p:cNvPr id="602159" name="Text Box 47"/>
          <p:cNvSpPr txBox="1">
            <a:spLocks noChangeArrowheads="1"/>
          </p:cNvSpPr>
          <p:nvPr/>
        </p:nvSpPr>
        <p:spPr bwMode="auto">
          <a:xfrm>
            <a:off x="5170887" y="4313121"/>
            <a:ext cx="469628" cy="364338"/>
          </a:xfrm>
          <a:prstGeom prst="rect">
            <a:avLst/>
          </a:prstGeom>
          <a:noFill/>
          <a:ln w="12700">
            <a:noFill/>
            <a:miter lim="800000"/>
            <a:headEnd/>
            <a:tailEnd/>
          </a:ln>
          <a:effectLst/>
        </p:spPr>
        <p:txBody>
          <a:bodyPr wrap="none" lIns="86493" tIns="43247" rIns="86493" bIns="43247">
            <a:spAutoFit/>
          </a:bodyPr>
          <a:lstStyle/>
          <a:p>
            <a:r>
              <a:rPr lang="en-US" b="1"/>
              <a:t>D0</a:t>
            </a:r>
          </a:p>
        </p:txBody>
      </p:sp>
      <p:sp>
        <p:nvSpPr>
          <p:cNvPr id="602160" name="Text Box 48"/>
          <p:cNvSpPr txBox="1">
            <a:spLocks noChangeArrowheads="1"/>
          </p:cNvSpPr>
          <p:nvPr/>
        </p:nvSpPr>
        <p:spPr bwMode="auto">
          <a:xfrm>
            <a:off x="3376844" y="1981200"/>
            <a:ext cx="3100156" cy="795225"/>
          </a:xfrm>
          <a:prstGeom prst="rect">
            <a:avLst/>
          </a:prstGeom>
          <a:noFill/>
          <a:ln w="12700">
            <a:noFill/>
            <a:miter lim="800000"/>
            <a:headEnd/>
            <a:tailEnd/>
          </a:ln>
          <a:effectLst/>
        </p:spPr>
        <p:txBody>
          <a:bodyPr wrap="none" lIns="86493" tIns="43247" rIns="86493" bIns="43247">
            <a:spAutoFit/>
          </a:bodyPr>
          <a:lstStyle/>
          <a:p>
            <a:r>
              <a:rPr lang="en-US" sz="2300" b="1" dirty="0">
                <a:solidFill>
                  <a:srgbClr val="00279F"/>
                </a:solidFill>
              </a:rPr>
              <a:t>Basic 13-bit pipeline </a:t>
            </a:r>
            <a:endParaRPr lang="en-US" sz="2300" b="1" dirty="0" smtClean="0">
              <a:solidFill>
                <a:srgbClr val="00279F"/>
              </a:solidFill>
            </a:endParaRPr>
          </a:p>
          <a:p>
            <a:r>
              <a:rPr lang="en-US" sz="2300" b="1" dirty="0" smtClean="0">
                <a:solidFill>
                  <a:srgbClr val="00279F"/>
                </a:solidFill>
              </a:rPr>
              <a:t>ADC </a:t>
            </a:r>
            <a:r>
              <a:rPr lang="en-US" sz="2300" b="1" dirty="0">
                <a:solidFill>
                  <a:srgbClr val="00279F"/>
                </a:solidFill>
              </a:rPr>
              <a:t>architecture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02115"/>
                                        </p:tgtEl>
                                        <p:attrNameLst>
                                          <p:attrName>style.visibility</p:attrName>
                                        </p:attrNameLst>
                                      </p:cBhvr>
                                      <p:to>
                                        <p:strVal val="visible"/>
                                      </p:to>
                                    </p:set>
                                    <p:animEffect transition="in" filter="blinds(horizontal)">
                                      <p:cBhvr>
                                        <p:cTn id="7" dur="500"/>
                                        <p:tgtEl>
                                          <p:spTgt spid="6021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02116"/>
                                        </p:tgtEl>
                                        <p:attrNameLst>
                                          <p:attrName>style.visibility</p:attrName>
                                        </p:attrNameLst>
                                      </p:cBhvr>
                                      <p:to>
                                        <p:strVal val="visible"/>
                                      </p:to>
                                    </p:set>
                                    <p:animEffect transition="in" filter="blinds(horizontal)">
                                      <p:cBhvr>
                                        <p:cTn id="10" dur="500"/>
                                        <p:tgtEl>
                                          <p:spTgt spid="6021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02117"/>
                                        </p:tgtEl>
                                        <p:attrNameLst>
                                          <p:attrName>style.visibility</p:attrName>
                                        </p:attrNameLst>
                                      </p:cBhvr>
                                      <p:to>
                                        <p:strVal val="visible"/>
                                      </p:to>
                                    </p:set>
                                    <p:animEffect transition="in" filter="blinds(horizontal)">
                                      <p:cBhvr>
                                        <p:cTn id="13" dur="500"/>
                                        <p:tgtEl>
                                          <p:spTgt spid="6021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02120"/>
                                        </p:tgtEl>
                                        <p:attrNameLst>
                                          <p:attrName>style.visibility</p:attrName>
                                        </p:attrNameLst>
                                      </p:cBhvr>
                                      <p:to>
                                        <p:strVal val="visible"/>
                                      </p:to>
                                    </p:set>
                                    <p:animEffect transition="in" filter="blinds(horizontal)">
                                      <p:cBhvr>
                                        <p:cTn id="16" dur="500"/>
                                        <p:tgtEl>
                                          <p:spTgt spid="60212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02121"/>
                                        </p:tgtEl>
                                        <p:attrNameLst>
                                          <p:attrName>style.visibility</p:attrName>
                                        </p:attrNameLst>
                                      </p:cBhvr>
                                      <p:to>
                                        <p:strVal val="visible"/>
                                      </p:to>
                                    </p:set>
                                    <p:animEffect transition="in" filter="blinds(horizontal)">
                                      <p:cBhvr>
                                        <p:cTn id="19" dur="500"/>
                                        <p:tgtEl>
                                          <p:spTgt spid="60212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02122"/>
                                        </p:tgtEl>
                                        <p:attrNameLst>
                                          <p:attrName>style.visibility</p:attrName>
                                        </p:attrNameLst>
                                      </p:cBhvr>
                                      <p:to>
                                        <p:strVal val="visible"/>
                                      </p:to>
                                    </p:set>
                                    <p:animEffect transition="in" filter="blinds(horizontal)">
                                      <p:cBhvr>
                                        <p:cTn id="22" dur="500"/>
                                        <p:tgtEl>
                                          <p:spTgt spid="60212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02123"/>
                                        </p:tgtEl>
                                        <p:attrNameLst>
                                          <p:attrName>style.visibility</p:attrName>
                                        </p:attrNameLst>
                                      </p:cBhvr>
                                      <p:to>
                                        <p:strVal val="visible"/>
                                      </p:to>
                                    </p:set>
                                    <p:animEffect transition="in" filter="blinds(horizontal)">
                                      <p:cBhvr>
                                        <p:cTn id="25" dur="500"/>
                                        <p:tgtEl>
                                          <p:spTgt spid="60212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02127"/>
                                        </p:tgtEl>
                                        <p:attrNameLst>
                                          <p:attrName>style.visibility</p:attrName>
                                        </p:attrNameLst>
                                      </p:cBhvr>
                                      <p:to>
                                        <p:strVal val="visible"/>
                                      </p:to>
                                    </p:set>
                                    <p:animEffect transition="in" filter="blinds(horizontal)">
                                      <p:cBhvr>
                                        <p:cTn id="28" dur="500"/>
                                        <p:tgtEl>
                                          <p:spTgt spid="60212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602128"/>
                                        </p:tgtEl>
                                        <p:attrNameLst>
                                          <p:attrName>style.visibility</p:attrName>
                                        </p:attrNameLst>
                                      </p:cBhvr>
                                      <p:to>
                                        <p:strVal val="visible"/>
                                      </p:to>
                                    </p:set>
                                    <p:animEffect transition="in" filter="blinds(horizontal)">
                                      <p:cBhvr>
                                        <p:cTn id="31" dur="500"/>
                                        <p:tgtEl>
                                          <p:spTgt spid="60212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02129"/>
                                        </p:tgtEl>
                                        <p:attrNameLst>
                                          <p:attrName>style.visibility</p:attrName>
                                        </p:attrNameLst>
                                      </p:cBhvr>
                                      <p:to>
                                        <p:strVal val="visible"/>
                                      </p:to>
                                    </p:set>
                                    <p:animEffect transition="in" filter="blinds(horizontal)">
                                      <p:cBhvr>
                                        <p:cTn id="34" dur="500"/>
                                        <p:tgtEl>
                                          <p:spTgt spid="60212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02130"/>
                                        </p:tgtEl>
                                        <p:attrNameLst>
                                          <p:attrName>style.visibility</p:attrName>
                                        </p:attrNameLst>
                                      </p:cBhvr>
                                      <p:to>
                                        <p:strVal val="visible"/>
                                      </p:to>
                                    </p:set>
                                    <p:animEffect transition="in" filter="blinds(horizontal)">
                                      <p:cBhvr>
                                        <p:cTn id="37" dur="500"/>
                                        <p:tgtEl>
                                          <p:spTgt spid="60213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02147"/>
                                        </p:tgtEl>
                                        <p:attrNameLst>
                                          <p:attrName>style.visibility</p:attrName>
                                        </p:attrNameLst>
                                      </p:cBhvr>
                                      <p:to>
                                        <p:strVal val="visible"/>
                                      </p:to>
                                    </p:set>
                                    <p:animEffect transition="in" filter="blinds(horizontal)">
                                      <p:cBhvr>
                                        <p:cTn id="40" dur="500"/>
                                        <p:tgtEl>
                                          <p:spTgt spid="60214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02148"/>
                                        </p:tgtEl>
                                        <p:attrNameLst>
                                          <p:attrName>style.visibility</p:attrName>
                                        </p:attrNameLst>
                                      </p:cBhvr>
                                      <p:to>
                                        <p:strVal val="visible"/>
                                      </p:to>
                                    </p:set>
                                    <p:animEffect transition="in" filter="blinds(horizontal)">
                                      <p:cBhvr>
                                        <p:cTn id="43" dur="500"/>
                                        <p:tgtEl>
                                          <p:spTgt spid="60214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02149"/>
                                        </p:tgtEl>
                                        <p:attrNameLst>
                                          <p:attrName>style.visibility</p:attrName>
                                        </p:attrNameLst>
                                      </p:cBhvr>
                                      <p:to>
                                        <p:strVal val="visible"/>
                                      </p:to>
                                    </p:set>
                                    <p:animEffect transition="in" filter="blinds(horizontal)">
                                      <p:cBhvr>
                                        <p:cTn id="46" dur="500"/>
                                        <p:tgtEl>
                                          <p:spTgt spid="60214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602150"/>
                                        </p:tgtEl>
                                        <p:attrNameLst>
                                          <p:attrName>style.visibility</p:attrName>
                                        </p:attrNameLst>
                                      </p:cBhvr>
                                      <p:to>
                                        <p:strVal val="visible"/>
                                      </p:to>
                                    </p:set>
                                    <p:animEffect transition="in" filter="blinds(horizontal)">
                                      <p:cBhvr>
                                        <p:cTn id="49" dur="500"/>
                                        <p:tgtEl>
                                          <p:spTgt spid="602150"/>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602151"/>
                                        </p:tgtEl>
                                        <p:attrNameLst>
                                          <p:attrName>style.visibility</p:attrName>
                                        </p:attrNameLst>
                                      </p:cBhvr>
                                      <p:to>
                                        <p:strVal val="visible"/>
                                      </p:to>
                                    </p:set>
                                    <p:animEffect transition="in" filter="blinds(horizontal)">
                                      <p:cBhvr>
                                        <p:cTn id="52" dur="500"/>
                                        <p:tgtEl>
                                          <p:spTgt spid="602151"/>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602152"/>
                                        </p:tgtEl>
                                        <p:attrNameLst>
                                          <p:attrName>style.visibility</p:attrName>
                                        </p:attrNameLst>
                                      </p:cBhvr>
                                      <p:to>
                                        <p:strVal val="visible"/>
                                      </p:to>
                                    </p:set>
                                    <p:animEffect transition="in" filter="blinds(horizontal)">
                                      <p:cBhvr>
                                        <p:cTn id="55" dur="500"/>
                                        <p:tgtEl>
                                          <p:spTgt spid="602152"/>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02153"/>
                                        </p:tgtEl>
                                        <p:attrNameLst>
                                          <p:attrName>style.visibility</p:attrName>
                                        </p:attrNameLst>
                                      </p:cBhvr>
                                      <p:to>
                                        <p:strVal val="visible"/>
                                      </p:to>
                                    </p:set>
                                    <p:animEffect transition="in" filter="blinds(horizontal)">
                                      <p:cBhvr>
                                        <p:cTn id="58" dur="500"/>
                                        <p:tgtEl>
                                          <p:spTgt spid="602153"/>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02154"/>
                                        </p:tgtEl>
                                        <p:attrNameLst>
                                          <p:attrName>style.visibility</p:attrName>
                                        </p:attrNameLst>
                                      </p:cBhvr>
                                      <p:to>
                                        <p:strVal val="visible"/>
                                      </p:to>
                                    </p:set>
                                    <p:animEffect transition="in" filter="blinds(horizontal)">
                                      <p:cBhvr>
                                        <p:cTn id="61" dur="500"/>
                                        <p:tgtEl>
                                          <p:spTgt spid="602154"/>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02155"/>
                                        </p:tgtEl>
                                        <p:attrNameLst>
                                          <p:attrName>style.visibility</p:attrName>
                                        </p:attrNameLst>
                                      </p:cBhvr>
                                      <p:to>
                                        <p:strVal val="visible"/>
                                      </p:to>
                                    </p:set>
                                    <p:animEffect transition="in" filter="blinds(horizontal)">
                                      <p:cBhvr>
                                        <p:cTn id="64" dur="500"/>
                                        <p:tgtEl>
                                          <p:spTgt spid="60215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02156"/>
                                        </p:tgtEl>
                                        <p:attrNameLst>
                                          <p:attrName>style.visibility</p:attrName>
                                        </p:attrNameLst>
                                      </p:cBhvr>
                                      <p:to>
                                        <p:strVal val="visible"/>
                                      </p:to>
                                    </p:set>
                                    <p:animEffect transition="in" filter="blinds(horizontal)">
                                      <p:cBhvr>
                                        <p:cTn id="67" dur="500"/>
                                        <p:tgtEl>
                                          <p:spTgt spid="602156"/>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602157"/>
                                        </p:tgtEl>
                                        <p:attrNameLst>
                                          <p:attrName>style.visibility</p:attrName>
                                        </p:attrNameLst>
                                      </p:cBhvr>
                                      <p:to>
                                        <p:strVal val="visible"/>
                                      </p:to>
                                    </p:set>
                                    <p:animEffect transition="in" filter="blinds(horizontal)">
                                      <p:cBhvr>
                                        <p:cTn id="70" dur="500"/>
                                        <p:tgtEl>
                                          <p:spTgt spid="602157"/>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602158"/>
                                        </p:tgtEl>
                                        <p:attrNameLst>
                                          <p:attrName>style.visibility</p:attrName>
                                        </p:attrNameLst>
                                      </p:cBhvr>
                                      <p:to>
                                        <p:strVal val="visible"/>
                                      </p:to>
                                    </p:set>
                                    <p:animEffect transition="in" filter="blinds(horizontal)">
                                      <p:cBhvr>
                                        <p:cTn id="73" dur="500"/>
                                        <p:tgtEl>
                                          <p:spTgt spid="602158"/>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602159"/>
                                        </p:tgtEl>
                                        <p:attrNameLst>
                                          <p:attrName>style.visibility</p:attrName>
                                        </p:attrNameLst>
                                      </p:cBhvr>
                                      <p:to>
                                        <p:strVal val="visible"/>
                                      </p:to>
                                    </p:set>
                                    <p:animEffect transition="in" filter="blinds(horizontal)">
                                      <p:cBhvr>
                                        <p:cTn id="76" dur="500"/>
                                        <p:tgtEl>
                                          <p:spTgt spid="602159"/>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602160"/>
                                        </p:tgtEl>
                                        <p:attrNameLst>
                                          <p:attrName>style.visibility</p:attrName>
                                        </p:attrNameLst>
                                      </p:cBhvr>
                                      <p:to>
                                        <p:strVal val="visible"/>
                                      </p:to>
                                    </p:set>
                                    <p:animEffect transition="in" filter="blinds(horizontal)">
                                      <p:cBhvr>
                                        <p:cTn id="79" dur="500"/>
                                        <p:tgtEl>
                                          <p:spTgt spid="602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5" grpId="0" animBg="1"/>
      <p:bldP spid="602116" grpId="0" animBg="1"/>
      <p:bldP spid="602117" grpId="0" animBg="1"/>
      <p:bldP spid="602120" grpId="0" animBg="1"/>
      <p:bldP spid="602121" grpId="0" animBg="1"/>
      <p:bldP spid="602122" grpId="0" animBg="1"/>
      <p:bldP spid="602123" grpId="0" animBg="1"/>
      <p:bldP spid="602127" grpId="0"/>
      <p:bldP spid="602128" grpId="0"/>
      <p:bldP spid="602129" grpId="0"/>
      <p:bldP spid="602130" grpId="0" animBg="1"/>
      <p:bldP spid="602147" grpId="0" animBg="1"/>
      <p:bldP spid="602148" grpId="0" animBg="1"/>
      <p:bldP spid="602149" grpId="0" animBg="1"/>
      <p:bldP spid="602150" grpId="0" animBg="1"/>
      <p:bldP spid="602151" grpId="0" animBg="1"/>
      <p:bldP spid="602152" grpId="0"/>
      <p:bldP spid="602153" grpId="0"/>
      <p:bldP spid="602154" grpId="0" animBg="1"/>
      <p:bldP spid="602155" grpId="0" animBg="1"/>
      <p:bldP spid="602156" grpId="0" animBg="1"/>
      <p:bldP spid="602157" grpId="0"/>
      <p:bldP spid="602158" grpId="0"/>
      <p:bldP spid="602159" grpId="0"/>
      <p:bldP spid="6021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457200" y="152400"/>
            <a:ext cx="8229600" cy="1143000"/>
          </a:xfrm>
        </p:spPr>
        <p:txBody>
          <a:bodyPr lIns="86493" tIns="43247" rIns="86493" bIns="43247"/>
          <a:lstStyle/>
          <a:p>
            <a:r>
              <a:rPr lang="en-US" sz="3200" dirty="0"/>
              <a:t>The 1.5-bit cell architecture</a:t>
            </a:r>
          </a:p>
        </p:txBody>
      </p:sp>
      <p:sp>
        <p:nvSpPr>
          <p:cNvPr id="604163" name="Rectangle 3"/>
          <p:cNvSpPr>
            <a:spLocks noChangeArrowheads="1"/>
          </p:cNvSpPr>
          <p:nvPr/>
        </p:nvSpPr>
        <p:spPr bwMode="auto">
          <a:xfrm>
            <a:off x="2286947" y="4083844"/>
            <a:ext cx="1294190" cy="952500"/>
          </a:xfrm>
          <a:prstGeom prst="rect">
            <a:avLst/>
          </a:prstGeom>
          <a:noFill/>
          <a:ln w="28575">
            <a:solidFill>
              <a:schemeClr val="tx1"/>
            </a:solidFill>
            <a:miter lim="800000"/>
            <a:headEnd/>
            <a:tailEnd/>
          </a:ln>
          <a:effectLst/>
        </p:spPr>
        <p:txBody>
          <a:bodyPr wrap="none" lIns="86493" tIns="43247" rIns="86493" bIns="43247" anchor="ctr"/>
          <a:lstStyle/>
          <a:p>
            <a:endParaRPr lang="en-US"/>
          </a:p>
        </p:txBody>
      </p:sp>
      <p:sp>
        <p:nvSpPr>
          <p:cNvPr id="604164" name="Rectangle 4"/>
          <p:cNvSpPr>
            <a:spLocks noChangeArrowheads="1"/>
          </p:cNvSpPr>
          <p:nvPr/>
        </p:nvSpPr>
        <p:spPr bwMode="auto">
          <a:xfrm>
            <a:off x="4282661" y="4083844"/>
            <a:ext cx="1294190" cy="952500"/>
          </a:xfrm>
          <a:prstGeom prst="rect">
            <a:avLst/>
          </a:prstGeom>
          <a:noFill/>
          <a:ln w="28575">
            <a:solidFill>
              <a:schemeClr val="tx1"/>
            </a:solidFill>
            <a:miter lim="800000"/>
            <a:headEnd/>
            <a:tailEnd/>
          </a:ln>
          <a:effectLst/>
        </p:spPr>
        <p:txBody>
          <a:bodyPr wrap="none" lIns="86493" tIns="43247" rIns="86493" bIns="43247" anchor="ctr"/>
          <a:lstStyle/>
          <a:p>
            <a:endParaRPr lang="en-US"/>
          </a:p>
        </p:txBody>
      </p:sp>
      <p:sp>
        <p:nvSpPr>
          <p:cNvPr id="604165" name="Line 5"/>
          <p:cNvSpPr>
            <a:spLocks noChangeShapeType="1"/>
          </p:cNvSpPr>
          <p:nvPr/>
        </p:nvSpPr>
        <p:spPr bwMode="auto">
          <a:xfrm>
            <a:off x="6030423" y="2012157"/>
            <a:ext cx="0" cy="809625"/>
          </a:xfrm>
          <a:prstGeom prst="line">
            <a:avLst/>
          </a:prstGeom>
          <a:noFill/>
          <a:ln w="28575">
            <a:solidFill>
              <a:schemeClr val="tx1"/>
            </a:solidFill>
            <a:round/>
            <a:headEnd/>
            <a:tailEnd/>
          </a:ln>
          <a:effectLst/>
        </p:spPr>
        <p:txBody>
          <a:bodyPr lIns="86493" tIns="43247" rIns="86493" bIns="43247"/>
          <a:lstStyle/>
          <a:p>
            <a:endParaRPr lang="en-US"/>
          </a:p>
        </p:txBody>
      </p:sp>
      <p:sp>
        <p:nvSpPr>
          <p:cNvPr id="604166" name="Line 6"/>
          <p:cNvSpPr>
            <a:spLocks noChangeShapeType="1"/>
          </p:cNvSpPr>
          <p:nvPr/>
        </p:nvSpPr>
        <p:spPr bwMode="auto">
          <a:xfrm>
            <a:off x="6030423" y="2012157"/>
            <a:ext cx="689429" cy="345281"/>
          </a:xfrm>
          <a:prstGeom prst="line">
            <a:avLst/>
          </a:prstGeom>
          <a:noFill/>
          <a:ln w="28575">
            <a:solidFill>
              <a:schemeClr val="tx1"/>
            </a:solidFill>
            <a:round/>
            <a:headEnd/>
            <a:tailEnd/>
          </a:ln>
          <a:effectLst/>
        </p:spPr>
        <p:txBody>
          <a:bodyPr lIns="86493" tIns="43247" rIns="86493" bIns="43247"/>
          <a:lstStyle/>
          <a:p>
            <a:endParaRPr lang="en-US"/>
          </a:p>
        </p:txBody>
      </p:sp>
      <p:sp>
        <p:nvSpPr>
          <p:cNvPr id="604167" name="Line 7"/>
          <p:cNvSpPr>
            <a:spLocks noChangeShapeType="1"/>
          </p:cNvSpPr>
          <p:nvPr/>
        </p:nvSpPr>
        <p:spPr bwMode="auto">
          <a:xfrm flipV="1">
            <a:off x="6030423" y="2357438"/>
            <a:ext cx="689429" cy="464344"/>
          </a:xfrm>
          <a:prstGeom prst="line">
            <a:avLst/>
          </a:prstGeom>
          <a:noFill/>
          <a:ln w="28575">
            <a:solidFill>
              <a:schemeClr val="tx1"/>
            </a:solidFill>
            <a:round/>
            <a:headEnd/>
            <a:tailEnd/>
          </a:ln>
          <a:effectLst/>
        </p:spPr>
        <p:txBody>
          <a:bodyPr lIns="86493" tIns="43247" rIns="86493" bIns="43247"/>
          <a:lstStyle/>
          <a:p>
            <a:endParaRPr lang="en-US"/>
          </a:p>
        </p:txBody>
      </p:sp>
      <p:sp>
        <p:nvSpPr>
          <p:cNvPr id="604168" name="Oval 8"/>
          <p:cNvSpPr>
            <a:spLocks noChangeArrowheads="1"/>
          </p:cNvSpPr>
          <p:nvPr/>
        </p:nvSpPr>
        <p:spPr bwMode="auto">
          <a:xfrm>
            <a:off x="4839042" y="2155031"/>
            <a:ext cx="362857" cy="369094"/>
          </a:xfrm>
          <a:prstGeom prst="ellipse">
            <a:avLst/>
          </a:prstGeom>
          <a:noFill/>
          <a:ln w="28575">
            <a:solidFill>
              <a:schemeClr val="tx1"/>
            </a:solidFill>
            <a:round/>
            <a:headEnd/>
            <a:tailEnd/>
          </a:ln>
          <a:effectLst/>
        </p:spPr>
        <p:txBody>
          <a:bodyPr wrap="none" lIns="86493" tIns="43247" rIns="86493" bIns="43247" anchor="ctr"/>
          <a:lstStyle/>
          <a:p>
            <a:endParaRPr lang="en-US"/>
          </a:p>
        </p:txBody>
      </p:sp>
      <p:sp>
        <p:nvSpPr>
          <p:cNvPr id="604169" name="Line 9"/>
          <p:cNvSpPr>
            <a:spLocks noChangeShapeType="1"/>
          </p:cNvSpPr>
          <p:nvPr/>
        </p:nvSpPr>
        <p:spPr bwMode="auto">
          <a:xfrm>
            <a:off x="3581137" y="4548188"/>
            <a:ext cx="701524" cy="0"/>
          </a:xfrm>
          <a:prstGeom prst="line">
            <a:avLst/>
          </a:prstGeom>
          <a:noFill/>
          <a:ln w="76200">
            <a:solidFill>
              <a:schemeClr val="tx1"/>
            </a:solidFill>
            <a:round/>
            <a:headEnd/>
            <a:tailEnd/>
          </a:ln>
          <a:effectLst/>
        </p:spPr>
        <p:txBody>
          <a:bodyPr lIns="86493" tIns="43247" rIns="86493" bIns="43247"/>
          <a:lstStyle/>
          <a:p>
            <a:endParaRPr lang="en-US"/>
          </a:p>
        </p:txBody>
      </p:sp>
      <p:sp>
        <p:nvSpPr>
          <p:cNvPr id="604170" name="Line 10"/>
          <p:cNvSpPr>
            <a:spLocks noChangeShapeType="1"/>
          </p:cNvSpPr>
          <p:nvPr/>
        </p:nvSpPr>
        <p:spPr bwMode="auto">
          <a:xfrm>
            <a:off x="3919804" y="4536281"/>
            <a:ext cx="0" cy="1178719"/>
          </a:xfrm>
          <a:prstGeom prst="line">
            <a:avLst/>
          </a:prstGeom>
          <a:noFill/>
          <a:ln w="76200">
            <a:solidFill>
              <a:schemeClr val="tx1"/>
            </a:solidFill>
            <a:round/>
            <a:headEnd/>
            <a:tailEnd type="triangle" w="med" len="med"/>
          </a:ln>
          <a:effectLst/>
        </p:spPr>
        <p:txBody>
          <a:bodyPr lIns="86493" tIns="43247" rIns="86493" bIns="43247"/>
          <a:lstStyle/>
          <a:p>
            <a:endParaRPr lang="en-US"/>
          </a:p>
        </p:txBody>
      </p:sp>
      <p:sp>
        <p:nvSpPr>
          <p:cNvPr id="604171" name="Line 11"/>
          <p:cNvSpPr>
            <a:spLocks noChangeShapeType="1"/>
          </p:cNvSpPr>
          <p:nvPr/>
        </p:nvSpPr>
        <p:spPr bwMode="auto">
          <a:xfrm flipV="1">
            <a:off x="2855423" y="2357438"/>
            <a:ext cx="0" cy="1726406"/>
          </a:xfrm>
          <a:prstGeom prst="line">
            <a:avLst/>
          </a:prstGeom>
          <a:noFill/>
          <a:ln w="28575">
            <a:solidFill>
              <a:schemeClr val="tx1"/>
            </a:solidFill>
            <a:round/>
            <a:headEnd type="triangle" w="med" len="med"/>
            <a:tailEnd/>
          </a:ln>
          <a:effectLst/>
        </p:spPr>
        <p:txBody>
          <a:bodyPr lIns="86493" tIns="43247" rIns="86493" bIns="43247"/>
          <a:lstStyle/>
          <a:p>
            <a:endParaRPr lang="en-US"/>
          </a:p>
        </p:txBody>
      </p:sp>
      <p:sp>
        <p:nvSpPr>
          <p:cNvPr id="604172" name="Line 12"/>
          <p:cNvSpPr>
            <a:spLocks noChangeShapeType="1"/>
          </p:cNvSpPr>
          <p:nvPr/>
        </p:nvSpPr>
        <p:spPr bwMode="auto">
          <a:xfrm>
            <a:off x="2855423" y="2357438"/>
            <a:ext cx="1983619" cy="0"/>
          </a:xfrm>
          <a:prstGeom prst="line">
            <a:avLst/>
          </a:prstGeom>
          <a:noFill/>
          <a:ln w="28575">
            <a:solidFill>
              <a:schemeClr val="tx1"/>
            </a:solidFill>
            <a:round/>
            <a:headEnd/>
            <a:tailEnd/>
          </a:ln>
          <a:effectLst/>
        </p:spPr>
        <p:txBody>
          <a:bodyPr lIns="86493" tIns="43247" rIns="86493" bIns="43247"/>
          <a:lstStyle/>
          <a:p>
            <a:endParaRPr lang="en-US"/>
          </a:p>
        </p:txBody>
      </p:sp>
      <p:sp>
        <p:nvSpPr>
          <p:cNvPr id="604173" name="Line 13"/>
          <p:cNvSpPr>
            <a:spLocks noChangeShapeType="1"/>
          </p:cNvSpPr>
          <p:nvPr/>
        </p:nvSpPr>
        <p:spPr bwMode="auto">
          <a:xfrm>
            <a:off x="5201899" y="2357438"/>
            <a:ext cx="828524" cy="0"/>
          </a:xfrm>
          <a:prstGeom prst="line">
            <a:avLst/>
          </a:prstGeom>
          <a:noFill/>
          <a:ln w="28575">
            <a:solidFill>
              <a:schemeClr val="tx1"/>
            </a:solidFill>
            <a:round/>
            <a:headEnd/>
            <a:tailEnd/>
          </a:ln>
          <a:effectLst/>
        </p:spPr>
        <p:txBody>
          <a:bodyPr lIns="86493" tIns="43247" rIns="86493" bIns="43247"/>
          <a:lstStyle/>
          <a:p>
            <a:endParaRPr lang="en-US"/>
          </a:p>
        </p:txBody>
      </p:sp>
      <p:sp>
        <p:nvSpPr>
          <p:cNvPr id="604174" name="Line 14"/>
          <p:cNvSpPr>
            <a:spLocks noChangeShapeType="1"/>
          </p:cNvSpPr>
          <p:nvPr/>
        </p:nvSpPr>
        <p:spPr bwMode="auto">
          <a:xfrm flipV="1">
            <a:off x="5008375" y="2524125"/>
            <a:ext cx="0" cy="1559719"/>
          </a:xfrm>
          <a:prstGeom prst="line">
            <a:avLst/>
          </a:prstGeom>
          <a:noFill/>
          <a:ln w="28575">
            <a:solidFill>
              <a:schemeClr val="tx1"/>
            </a:solidFill>
            <a:round/>
            <a:headEnd/>
            <a:tailEnd type="triangle" w="med" len="med"/>
          </a:ln>
          <a:effectLst/>
        </p:spPr>
        <p:txBody>
          <a:bodyPr lIns="86493" tIns="43247" rIns="86493" bIns="43247"/>
          <a:lstStyle/>
          <a:p>
            <a:endParaRPr lang="en-US"/>
          </a:p>
        </p:txBody>
      </p:sp>
      <p:sp>
        <p:nvSpPr>
          <p:cNvPr id="604175" name="Line 15"/>
          <p:cNvSpPr>
            <a:spLocks noChangeShapeType="1"/>
          </p:cNvSpPr>
          <p:nvPr/>
        </p:nvSpPr>
        <p:spPr bwMode="auto">
          <a:xfrm>
            <a:off x="6719852" y="2357438"/>
            <a:ext cx="792238" cy="0"/>
          </a:xfrm>
          <a:prstGeom prst="line">
            <a:avLst/>
          </a:prstGeom>
          <a:noFill/>
          <a:ln w="38100">
            <a:solidFill>
              <a:schemeClr val="tx1"/>
            </a:solidFill>
            <a:round/>
            <a:headEnd/>
            <a:tailEnd type="triangle" w="med" len="med"/>
          </a:ln>
          <a:effectLst/>
        </p:spPr>
        <p:txBody>
          <a:bodyPr lIns="86493" tIns="43247" rIns="86493" bIns="43247"/>
          <a:lstStyle/>
          <a:p>
            <a:endParaRPr lang="en-US"/>
          </a:p>
        </p:txBody>
      </p:sp>
      <p:sp>
        <p:nvSpPr>
          <p:cNvPr id="604176" name="Line 16"/>
          <p:cNvSpPr>
            <a:spLocks noChangeShapeType="1"/>
          </p:cNvSpPr>
          <p:nvPr/>
        </p:nvSpPr>
        <p:spPr bwMode="auto">
          <a:xfrm>
            <a:off x="1537042" y="2357438"/>
            <a:ext cx="1318381" cy="0"/>
          </a:xfrm>
          <a:prstGeom prst="line">
            <a:avLst/>
          </a:prstGeom>
          <a:noFill/>
          <a:ln w="28575">
            <a:solidFill>
              <a:schemeClr val="tx1"/>
            </a:solidFill>
            <a:round/>
            <a:headEnd/>
            <a:tailEnd type="triangle" w="med" len="med"/>
          </a:ln>
          <a:effectLst/>
        </p:spPr>
        <p:txBody>
          <a:bodyPr lIns="86493" tIns="43247" rIns="86493" bIns="43247"/>
          <a:lstStyle/>
          <a:p>
            <a:endParaRPr lang="en-US"/>
          </a:p>
        </p:txBody>
      </p:sp>
      <p:sp>
        <p:nvSpPr>
          <p:cNvPr id="604177" name="Text Box 17"/>
          <p:cNvSpPr txBox="1">
            <a:spLocks noChangeArrowheads="1"/>
          </p:cNvSpPr>
          <p:nvPr/>
        </p:nvSpPr>
        <p:spPr bwMode="auto">
          <a:xfrm>
            <a:off x="2566449" y="4378524"/>
            <a:ext cx="674812" cy="364338"/>
          </a:xfrm>
          <a:prstGeom prst="rect">
            <a:avLst/>
          </a:prstGeom>
          <a:noFill/>
          <a:ln w="12700">
            <a:noFill/>
            <a:miter lim="800000"/>
            <a:headEnd/>
            <a:tailEnd/>
          </a:ln>
          <a:effectLst/>
        </p:spPr>
        <p:txBody>
          <a:bodyPr wrap="none" lIns="86493" tIns="43247" rIns="86493" bIns="43247">
            <a:spAutoFit/>
          </a:bodyPr>
          <a:lstStyle/>
          <a:p>
            <a:r>
              <a:rPr lang="en-US" b="1" dirty="0" smtClean="0"/>
              <a:t>ADC</a:t>
            </a:r>
            <a:endParaRPr lang="en-US" b="1" dirty="0"/>
          </a:p>
        </p:txBody>
      </p:sp>
      <p:sp>
        <p:nvSpPr>
          <p:cNvPr id="604178" name="Text Box 18"/>
          <p:cNvSpPr txBox="1">
            <a:spLocks noChangeArrowheads="1"/>
          </p:cNvSpPr>
          <p:nvPr/>
        </p:nvSpPr>
        <p:spPr bwMode="auto">
          <a:xfrm>
            <a:off x="4612861" y="4378524"/>
            <a:ext cx="738932" cy="364338"/>
          </a:xfrm>
          <a:prstGeom prst="rect">
            <a:avLst/>
          </a:prstGeom>
          <a:noFill/>
          <a:ln w="12700">
            <a:noFill/>
            <a:miter lim="800000"/>
            <a:headEnd/>
            <a:tailEnd/>
          </a:ln>
          <a:effectLst/>
        </p:spPr>
        <p:txBody>
          <a:bodyPr wrap="none" lIns="86493" tIns="43247" rIns="86493" bIns="43247">
            <a:spAutoFit/>
          </a:bodyPr>
          <a:lstStyle/>
          <a:p>
            <a:r>
              <a:rPr lang="en-US" b="1" dirty="0" smtClean="0"/>
              <a:t> </a:t>
            </a:r>
            <a:r>
              <a:rPr lang="en-US" b="1" dirty="0"/>
              <a:t>DAC</a:t>
            </a:r>
          </a:p>
        </p:txBody>
      </p:sp>
      <p:sp>
        <p:nvSpPr>
          <p:cNvPr id="604180" name="Text Box 20"/>
          <p:cNvSpPr txBox="1">
            <a:spLocks noChangeArrowheads="1"/>
          </p:cNvSpPr>
          <p:nvPr/>
        </p:nvSpPr>
        <p:spPr bwMode="auto">
          <a:xfrm>
            <a:off x="4663661" y="1906489"/>
            <a:ext cx="346197" cy="441282"/>
          </a:xfrm>
          <a:prstGeom prst="rect">
            <a:avLst/>
          </a:prstGeom>
          <a:noFill/>
          <a:ln w="12700">
            <a:noFill/>
            <a:miter lim="800000"/>
            <a:headEnd/>
            <a:tailEnd/>
          </a:ln>
          <a:effectLst/>
        </p:spPr>
        <p:txBody>
          <a:bodyPr wrap="none" lIns="86493" tIns="43247" rIns="86493" bIns="43247">
            <a:spAutoFit/>
          </a:bodyPr>
          <a:lstStyle/>
          <a:p>
            <a:r>
              <a:rPr lang="en-US" sz="2300" dirty="0"/>
              <a:t>+</a:t>
            </a:r>
          </a:p>
        </p:txBody>
      </p:sp>
      <p:sp>
        <p:nvSpPr>
          <p:cNvPr id="604181" name="Text Box 21"/>
          <p:cNvSpPr txBox="1">
            <a:spLocks noChangeArrowheads="1"/>
          </p:cNvSpPr>
          <p:nvPr/>
        </p:nvSpPr>
        <p:spPr bwMode="auto">
          <a:xfrm>
            <a:off x="5065828" y="2393157"/>
            <a:ext cx="272459" cy="441282"/>
          </a:xfrm>
          <a:prstGeom prst="rect">
            <a:avLst/>
          </a:prstGeom>
          <a:noFill/>
          <a:ln w="12700">
            <a:noFill/>
            <a:miter lim="800000"/>
            <a:headEnd/>
            <a:tailEnd/>
          </a:ln>
          <a:effectLst/>
        </p:spPr>
        <p:txBody>
          <a:bodyPr wrap="none" lIns="86493" tIns="43247" rIns="86493" bIns="43247">
            <a:spAutoFit/>
          </a:bodyPr>
          <a:lstStyle/>
          <a:p>
            <a:r>
              <a:rPr lang="en-US" sz="2300" dirty="0"/>
              <a:t>-</a:t>
            </a:r>
          </a:p>
        </p:txBody>
      </p:sp>
      <p:sp>
        <p:nvSpPr>
          <p:cNvPr id="604186" name="Text Box 26"/>
          <p:cNvSpPr txBox="1">
            <a:spLocks noChangeArrowheads="1"/>
          </p:cNvSpPr>
          <p:nvPr/>
        </p:nvSpPr>
        <p:spPr bwMode="auto">
          <a:xfrm>
            <a:off x="1715447" y="2041922"/>
            <a:ext cx="738932" cy="364338"/>
          </a:xfrm>
          <a:prstGeom prst="rect">
            <a:avLst/>
          </a:prstGeom>
          <a:noFill/>
          <a:ln w="12700">
            <a:noFill/>
            <a:miter lim="800000"/>
            <a:headEnd/>
            <a:tailEnd/>
          </a:ln>
          <a:effectLst/>
        </p:spPr>
        <p:txBody>
          <a:bodyPr wrap="none" lIns="86493" tIns="43247" rIns="86493" bIns="43247">
            <a:spAutoFit/>
          </a:bodyPr>
          <a:lstStyle/>
          <a:p>
            <a:r>
              <a:rPr lang="en-US" b="1"/>
              <a:t>Input</a:t>
            </a:r>
          </a:p>
        </p:txBody>
      </p:sp>
      <p:sp>
        <p:nvSpPr>
          <p:cNvPr id="604187" name="Text Box 27"/>
          <p:cNvSpPr txBox="1">
            <a:spLocks noChangeArrowheads="1"/>
          </p:cNvSpPr>
          <p:nvPr/>
        </p:nvSpPr>
        <p:spPr bwMode="auto">
          <a:xfrm>
            <a:off x="6612507" y="2009180"/>
            <a:ext cx="931293" cy="364338"/>
          </a:xfrm>
          <a:prstGeom prst="rect">
            <a:avLst/>
          </a:prstGeom>
          <a:noFill/>
          <a:ln w="12700">
            <a:noFill/>
            <a:miter lim="800000"/>
            <a:headEnd/>
            <a:tailEnd/>
          </a:ln>
          <a:effectLst/>
        </p:spPr>
        <p:txBody>
          <a:bodyPr wrap="none" lIns="86493" tIns="43247" rIns="86493" bIns="43247">
            <a:spAutoFit/>
          </a:bodyPr>
          <a:lstStyle/>
          <a:p>
            <a:r>
              <a:rPr lang="en-US" b="1"/>
              <a:t>Output</a:t>
            </a:r>
          </a:p>
        </p:txBody>
      </p:sp>
      <p:sp>
        <p:nvSpPr>
          <p:cNvPr id="604207" name="Text Box 47"/>
          <p:cNvSpPr txBox="1">
            <a:spLocks noChangeArrowheads="1"/>
          </p:cNvSpPr>
          <p:nvPr/>
        </p:nvSpPr>
        <p:spPr bwMode="auto">
          <a:xfrm>
            <a:off x="3915269" y="5194102"/>
            <a:ext cx="1662262" cy="364338"/>
          </a:xfrm>
          <a:prstGeom prst="rect">
            <a:avLst/>
          </a:prstGeom>
          <a:noFill/>
          <a:ln w="12700">
            <a:noFill/>
            <a:miter lim="800000"/>
            <a:headEnd/>
            <a:tailEnd/>
          </a:ln>
          <a:effectLst/>
        </p:spPr>
        <p:txBody>
          <a:bodyPr wrap="none" lIns="86493" tIns="43247" rIns="86493" bIns="43247">
            <a:spAutoFit/>
          </a:bodyPr>
          <a:lstStyle/>
          <a:p>
            <a:r>
              <a:rPr lang="en-US" b="1"/>
              <a:t>Digital output</a:t>
            </a:r>
          </a:p>
        </p:txBody>
      </p:sp>
      <p:sp>
        <p:nvSpPr>
          <p:cNvPr id="24" name="TextBox 23"/>
          <p:cNvSpPr txBox="1"/>
          <p:nvPr/>
        </p:nvSpPr>
        <p:spPr>
          <a:xfrm>
            <a:off x="6096000" y="2209800"/>
            <a:ext cx="428322" cy="369332"/>
          </a:xfrm>
          <a:prstGeom prst="rect">
            <a:avLst/>
          </a:prstGeom>
          <a:noFill/>
        </p:spPr>
        <p:txBody>
          <a:bodyPr wrap="none" rtlCol="0">
            <a:spAutoFit/>
          </a:bodyPr>
          <a:lstStyle/>
          <a:p>
            <a:r>
              <a:rPr lang="pt-BR" dirty="0" smtClean="0"/>
              <a:t>x2</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04163"/>
                                        </p:tgtEl>
                                        <p:attrNameLst>
                                          <p:attrName>style.visibility</p:attrName>
                                        </p:attrNameLst>
                                      </p:cBhvr>
                                      <p:to>
                                        <p:strVal val="visible"/>
                                      </p:to>
                                    </p:set>
                                    <p:animEffect transition="in" filter="blinds(horizontal)">
                                      <p:cBhvr>
                                        <p:cTn id="7" dur="500"/>
                                        <p:tgtEl>
                                          <p:spTgt spid="60416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04164"/>
                                        </p:tgtEl>
                                        <p:attrNameLst>
                                          <p:attrName>style.visibility</p:attrName>
                                        </p:attrNameLst>
                                      </p:cBhvr>
                                      <p:to>
                                        <p:strVal val="visible"/>
                                      </p:to>
                                    </p:set>
                                    <p:animEffect transition="in" filter="blinds(horizontal)">
                                      <p:cBhvr>
                                        <p:cTn id="10" dur="500"/>
                                        <p:tgtEl>
                                          <p:spTgt spid="60416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04165"/>
                                        </p:tgtEl>
                                        <p:attrNameLst>
                                          <p:attrName>style.visibility</p:attrName>
                                        </p:attrNameLst>
                                      </p:cBhvr>
                                      <p:to>
                                        <p:strVal val="visible"/>
                                      </p:to>
                                    </p:set>
                                    <p:animEffect transition="in" filter="blinds(horizontal)">
                                      <p:cBhvr>
                                        <p:cTn id="13" dur="500"/>
                                        <p:tgtEl>
                                          <p:spTgt spid="60416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04166"/>
                                        </p:tgtEl>
                                        <p:attrNameLst>
                                          <p:attrName>style.visibility</p:attrName>
                                        </p:attrNameLst>
                                      </p:cBhvr>
                                      <p:to>
                                        <p:strVal val="visible"/>
                                      </p:to>
                                    </p:set>
                                    <p:animEffect transition="in" filter="blinds(horizontal)">
                                      <p:cBhvr>
                                        <p:cTn id="16" dur="500"/>
                                        <p:tgtEl>
                                          <p:spTgt spid="60416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04167"/>
                                        </p:tgtEl>
                                        <p:attrNameLst>
                                          <p:attrName>style.visibility</p:attrName>
                                        </p:attrNameLst>
                                      </p:cBhvr>
                                      <p:to>
                                        <p:strVal val="visible"/>
                                      </p:to>
                                    </p:set>
                                    <p:animEffect transition="in" filter="blinds(horizontal)">
                                      <p:cBhvr>
                                        <p:cTn id="19" dur="500"/>
                                        <p:tgtEl>
                                          <p:spTgt spid="60416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04168"/>
                                        </p:tgtEl>
                                        <p:attrNameLst>
                                          <p:attrName>style.visibility</p:attrName>
                                        </p:attrNameLst>
                                      </p:cBhvr>
                                      <p:to>
                                        <p:strVal val="visible"/>
                                      </p:to>
                                    </p:set>
                                    <p:animEffect transition="in" filter="blinds(horizontal)">
                                      <p:cBhvr>
                                        <p:cTn id="22" dur="500"/>
                                        <p:tgtEl>
                                          <p:spTgt spid="60416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04169"/>
                                        </p:tgtEl>
                                        <p:attrNameLst>
                                          <p:attrName>style.visibility</p:attrName>
                                        </p:attrNameLst>
                                      </p:cBhvr>
                                      <p:to>
                                        <p:strVal val="visible"/>
                                      </p:to>
                                    </p:set>
                                    <p:animEffect transition="in" filter="blinds(horizontal)">
                                      <p:cBhvr>
                                        <p:cTn id="25" dur="500"/>
                                        <p:tgtEl>
                                          <p:spTgt spid="60416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04170"/>
                                        </p:tgtEl>
                                        <p:attrNameLst>
                                          <p:attrName>style.visibility</p:attrName>
                                        </p:attrNameLst>
                                      </p:cBhvr>
                                      <p:to>
                                        <p:strVal val="visible"/>
                                      </p:to>
                                    </p:set>
                                    <p:animEffect transition="in" filter="blinds(horizontal)">
                                      <p:cBhvr>
                                        <p:cTn id="28" dur="500"/>
                                        <p:tgtEl>
                                          <p:spTgt spid="60417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604171"/>
                                        </p:tgtEl>
                                        <p:attrNameLst>
                                          <p:attrName>style.visibility</p:attrName>
                                        </p:attrNameLst>
                                      </p:cBhvr>
                                      <p:to>
                                        <p:strVal val="visible"/>
                                      </p:to>
                                    </p:set>
                                    <p:animEffect transition="in" filter="blinds(horizontal)">
                                      <p:cBhvr>
                                        <p:cTn id="31" dur="500"/>
                                        <p:tgtEl>
                                          <p:spTgt spid="60417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04172"/>
                                        </p:tgtEl>
                                        <p:attrNameLst>
                                          <p:attrName>style.visibility</p:attrName>
                                        </p:attrNameLst>
                                      </p:cBhvr>
                                      <p:to>
                                        <p:strVal val="visible"/>
                                      </p:to>
                                    </p:set>
                                    <p:animEffect transition="in" filter="blinds(horizontal)">
                                      <p:cBhvr>
                                        <p:cTn id="34" dur="500"/>
                                        <p:tgtEl>
                                          <p:spTgt spid="60417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04173"/>
                                        </p:tgtEl>
                                        <p:attrNameLst>
                                          <p:attrName>style.visibility</p:attrName>
                                        </p:attrNameLst>
                                      </p:cBhvr>
                                      <p:to>
                                        <p:strVal val="visible"/>
                                      </p:to>
                                    </p:set>
                                    <p:animEffect transition="in" filter="blinds(horizontal)">
                                      <p:cBhvr>
                                        <p:cTn id="37" dur="500"/>
                                        <p:tgtEl>
                                          <p:spTgt spid="60417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04174"/>
                                        </p:tgtEl>
                                        <p:attrNameLst>
                                          <p:attrName>style.visibility</p:attrName>
                                        </p:attrNameLst>
                                      </p:cBhvr>
                                      <p:to>
                                        <p:strVal val="visible"/>
                                      </p:to>
                                    </p:set>
                                    <p:animEffect transition="in" filter="blinds(horizontal)">
                                      <p:cBhvr>
                                        <p:cTn id="40" dur="500"/>
                                        <p:tgtEl>
                                          <p:spTgt spid="60417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04175"/>
                                        </p:tgtEl>
                                        <p:attrNameLst>
                                          <p:attrName>style.visibility</p:attrName>
                                        </p:attrNameLst>
                                      </p:cBhvr>
                                      <p:to>
                                        <p:strVal val="visible"/>
                                      </p:to>
                                    </p:set>
                                    <p:animEffect transition="in" filter="blinds(horizontal)">
                                      <p:cBhvr>
                                        <p:cTn id="43" dur="500"/>
                                        <p:tgtEl>
                                          <p:spTgt spid="604175"/>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04176"/>
                                        </p:tgtEl>
                                        <p:attrNameLst>
                                          <p:attrName>style.visibility</p:attrName>
                                        </p:attrNameLst>
                                      </p:cBhvr>
                                      <p:to>
                                        <p:strVal val="visible"/>
                                      </p:to>
                                    </p:set>
                                    <p:animEffect transition="in" filter="blinds(horizontal)">
                                      <p:cBhvr>
                                        <p:cTn id="46" dur="500"/>
                                        <p:tgtEl>
                                          <p:spTgt spid="604176"/>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604177"/>
                                        </p:tgtEl>
                                        <p:attrNameLst>
                                          <p:attrName>style.visibility</p:attrName>
                                        </p:attrNameLst>
                                      </p:cBhvr>
                                      <p:to>
                                        <p:strVal val="visible"/>
                                      </p:to>
                                    </p:set>
                                    <p:animEffect transition="in" filter="blinds(horizontal)">
                                      <p:cBhvr>
                                        <p:cTn id="49" dur="500"/>
                                        <p:tgtEl>
                                          <p:spTgt spid="604177"/>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604178"/>
                                        </p:tgtEl>
                                        <p:attrNameLst>
                                          <p:attrName>style.visibility</p:attrName>
                                        </p:attrNameLst>
                                      </p:cBhvr>
                                      <p:to>
                                        <p:strVal val="visible"/>
                                      </p:to>
                                    </p:set>
                                    <p:animEffect transition="in" filter="blinds(horizontal)">
                                      <p:cBhvr>
                                        <p:cTn id="52" dur="500"/>
                                        <p:tgtEl>
                                          <p:spTgt spid="60417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604180"/>
                                        </p:tgtEl>
                                        <p:attrNameLst>
                                          <p:attrName>style.visibility</p:attrName>
                                        </p:attrNameLst>
                                      </p:cBhvr>
                                      <p:to>
                                        <p:strVal val="visible"/>
                                      </p:to>
                                    </p:set>
                                    <p:animEffect transition="in" filter="blinds(horizontal)">
                                      <p:cBhvr>
                                        <p:cTn id="55" dur="500"/>
                                        <p:tgtEl>
                                          <p:spTgt spid="60418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04181"/>
                                        </p:tgtEl>
                                        <p:attrNameLst>
                                          <p:attrName>style.visibility</p:attrName>
                                        </p:attrNameLst>
                                      </p:cBhvr>
                                      <p:to>
                                        <p:strVal val="visible"/>
                                      </p:to>
                                    </p:set>
                                    <p:animEffect transition="in" filter="blinds(horizontal)">
                                      <p:cBhvr>
                                        <p:cTn id="58" dur="500"/>
                                        <p:tgtEl>
                                          <p:spTgt spid="604181"/>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04186"/>
                                        </p:tgtEl>
                                        <p:attrNameLst>
                                          <p:attrName>style.visibility</p:attrName>
                                        </p:attrNameLst>
                                      </p:cBhvr>
                                      <p:to>
                                        <p:strVal val="visible"/>
                                      </p:to>
                                    </p:set>
                                    <p:animEffect transition="in" filter="blinds(horizontal)">
                                      <p:cBhvr>
                                        <p:cTn id="61" dur="500"/>
                                        <p:tgtEl>
                                          <p:spTgt spid="604186"/>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04187"/>
                                        </p:tgtEl>
                                        <p:attrNameLst>
                                          <p:attrName>style.visibility</p:attrName>
                                        </p:attrNameLst>
                                      </p:cBhvr>
                                      <p:to>
                                        <p:strVal val="visible"/>
                                      </p:to>
                                    </p:set>
                                    <p:animEffect transition="in" filter="blinds(horizontal)">
                                      <p:cBhvr>
                                        <p:cTn id="64" dur="500"/>
                                        <p:tgtEl>
                                          <p:spTgt spid="604187"/>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04207"/>
                                        </p:tgtEl>
                                        <p:attrNameLst>
                                          <p:attrName>style.visibility</p:attrName>
                                        </p:attrNameLst>
                                      </p:cBhvr>
                                      <p:to>
                                        <p:strVal val="visible"/>
                                      </p:to>
                                    </p:set>
                                    <p:animEffect transition="in" filter="blinds(horizontal)">
                                      <p:cBhvr>
                                        <p:cTn id="67" dur="500"/>
                                        <p:tgtEl>
                                          <p:spTgt spid="604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3" grpId="0" animBg="1"/>
      <p:bldP spid="604164" grpId="0" animBg="1"/>
      <p:bldP spid="604165" grpId="0" animBg="1"/>
      <p:bldP spid="604166" grpId="0" animBg="1"/>
      <p:bldP spid="604167" grpId="0" animBg="1"/>
      <p:bldP spid="604168" grpId="0" animBg="1"/>
      <p:bldP spid="604169" grpId="0" animBg="1"/>
      <p:bldP spid="604170" grpId="0" animBg="1"/>
      <p:bldP spid="604171" grpId="0" animBg="1"/>
      <p:bldP spid="604172" grpId="0" animBg="1"/>
      <p:bldP spid="604173" grpId="0" animBg="1"/>
      <p:bldP spid="604174" grpId="0" animBg="1"/>
      <p:bldP spid="604175" grpId="0" animBg="1"/>
      <p:bldP spid="604176" grpId="0" animBg="1"/>
      <p:bldP spid="604177" grpId="0"/>
      <p:bldP spid="604178" grpId="0"/>
      <p:bldP spid="604180" grpId="0"/>
      <p:bldP spid="604181" grpId="0"/>
      <p:bldP spid="604186" grpId="0"/>
      <p:bldP spid="604187" grpId="0"/>
      <p:bldP spid="6042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CRIC"/>
          <p:cNvPicPr>
            <a:picLocks noChangeAspect="1" noChangeArrowheads="1"/>
          </p:cNvPicPr>
          <p:nvPr/>
        </p:nvPicPr>
        <p:blipFill>
          <a:blip r:embed="rId2" cstate="print"/>
          <a:srcRect/>
          <a:stretch>
            <a:fillRect/>
          </a:stretch>
        </p:blipFill>
        <p:spPr bwMode="auto">
          <a:xfrm>
            <a:off x="1219199" y="1219199"/>
            <a:ext cx="7609321" cy="4420395"/>
          </a:xfrm>
          <a:prstGeom prst="rect">
            <a:avLst/>
          </a:prstGeom>
          <a:noFill/>
        </p:spPr>
      </p:pic>
      <p:sp>
        <p:nvSpPr>
          <p:cNvPr id="2" name="Title 1"/>
          <p:cNvSpPr>
            <a:spLocks noGrp="1"/>
          </p:cNvSpPr>
          <p:nvPr>
            <p:ph type="title"/>
          </p:nvPr>
        </p:nvSpPr>
        <p:spPr>
          <a:xfrm>
            <a:off x="457200" y="152400"/>
            <a:ext cx="8229600" cy="1143000"/>
          </a:xfrm>
        </p:spPr>
        <p:txBody>
          <a:bodyPr/>
          <a:lstStyle/>
          <a:p>
            <a:r>
              <a:rPr lang="en-US" sz="3200" dirty="0" err="1" smtClean="0"/>
              <a:t>fCRIC</a:t>
            </a:r>
            <a:endParaRPr lang="en-US" sz="3200" dirty="0"/>
          </a:p>
        </p:txBody>
      </p:sp>
      <p:sp>
        <p:nvSpPr>
          <p:cNvPr id="8" name="TextBox 7"/>
          <p:cNvSpPr txBox="1"/>
          <p:nvPr/>
        </p:nvSpPr>
        <p:spPr>
          <a:xfrm>
            <a:off x="1462186" y="4267200"/>
            <a:ext cx="1204814" cy="923330"/>
          </a:xfrm>
          <a:prstGeom prst="rect">
            <a:avLst/>
          </a:prstGeom>
          <a:noFill/>
        </p:spPr>
        <p:txBody>
          <a:bodyPr wrap="none" rtlCol="0">
            <a:spAutoFit/>
          </a:bodyPr>
          <a:lstStyle/>
          <a:p>
            <a:pPr algn="ctr"/>
            <a:r>
              <a:rPr lang="en-US" b="1" dirty="0" smtClean="0">
                <a:solidFill>
                  <a:schemeClr val="bg1"/>
                </a:solidFill>
              </a:rPr>
              <a:t>Preamp</a:t>
            </a:r>
          </a:p>
          <a:p>
            <a:pPr algn="ctr"/>
            <a:r>
              <a:rPr lang="en-US" b="1" dirty="0" smtClean="0">
                <a:solidFill>
                  <a:schemeClr val="bg1"/>
                </a:solidFill>
              </a:rPr>
              <a:t>Integrator</a:t>
            </a:r>
          </a:p>
          <a:p>
            <a:pPr algn="ctr"/>
            <a:r>
              <a:rPr lang="en-US" b="1" dirty="0" smtClean="0">
                <a:solidFill>
                  <a:schemeClr val="bg1"/>
                </a:solidFill>
              </a:rPr>
              <a:t>CDS</a:t>
            </a:r>
            <a:endParaRPr lang="en-US" b="1" dirty="0">
              <a:solidFill>
                <a:schemeClr val="bg1"/>
              </a:solidFill>
            </a:endParaRPr>
          </a:p>
        </p:txBody>
      </p:sp>
      <p:cxnSp>
        <p:nvCxnSpPr>
          <p:cNvPr id="10" name="Straight Arrow Connector 9"/>
          <p:cNvCxnSpPr/>
          <p:nvPr/>
        </p:nvCxnSpPr>
        <p:spPr>
          <a:xfrm>
            <a:off x="1462186" y="5306498"/>
            <a:ext cx="1204814" cy="1588"/>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45122" y="4821198"/>
            <a:ext cx="1599754" cy="369332"/>
          </a:xfrm>
          <a:prstGeom prst="rect">
            <a:avLst/>
          </a:prstGeom>
          <a:noFill/>
        </p:spPr>
        <p:txBody>
          <a:bodyPr wrap="none" rtlCol="0">
            <a:spAutoFit/>
          </a:bodyPr>
          <a:lstStyle/>
          <a:p>
            <a:r>
              <a:rPr lang="en-US" b="1" dirty="0" smtClean="0">
                <a:solidFill>
                  <a:schemeClr val="bg1"/>
                </a:solidFill>
              </a:rPr>
              <a:t>Pipelined ADC</a:t>
            </a:r>
            <a:endParaRPr lang="en-US" b="1" dirty="0">
              <a:solidFill>
                <a:schemeClr val="bg1"/>
              </a:solidFill>
            </a:endParaRPr>
          </a:p>
        </p:txBody>
      </p:sp>
      <p:cxnSp>
        <p:nvCxnSpPr>
          <p:cNvPr id="12" name="Straight Arrow Connector 11"/>
          <p:cNvCxnSpPr/>
          <p:nvPr/>
        </p:nvCxnSpPr>
        <p:spPr>
          <a:xfrm>
            <a:off x="2590800" y="5301734"/>
            <a:ext cx="2819400" cy="6352"/>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04321" y="3512403"/>
            <a:ext cx="2022196" cy="1200329"/>
          </a:xfrm>
          <a:prstGeom prst="rect">
            <a:avLst/>
          </a:prstGeom>
          <a:noFill/>
          <a:effectLst>
            <a:glow rad="101600">
              <a:schemeClr val="accent3">
                <a:alpha val="75000"/>
              </a:schemeClr>
            </a:glow>
            <a:outerShdw blurRad="50800" dist="38100" dir="5400000" algn="l">
              <a:srgbClr val="FFFF00">
                <a:alpha val="43000"/>
              </a:srgbClr>
            </a:outerShdw>
          </a:effectLst>
        </p:spPr>
        <p:txBody>
          <a:bodyPr wrap="none" rtlCol="0">
            <a:spAutoFit/>
          </a:bodyPr>
          <a:lstStyle/>
          <a:p>
            <a:r>
              <a:rPr lang="en-US" b="1" dirty="0" smtClean="0">
                <a:solidFill>
                  <a:srgbClr val="000090"/>
                </a:solidFill>
              </a:rPr>
              <a:t>Digital section</a:t>
            </a:r>
          </a:p>
          <a:p>
            <a:r>
              <a:rPr lang="en-US" b="1" dirty="0" smtClean="0">
                <a:solidFill>
                  <a:srgbClr val="000090"/>
                </a:solidFill>
              </a:rPr>
              <a:t>Timing generation</a:t>
            </a:r>
          </a:p>
          <a:p>
            <a:r>
              <a:rPr lang="en-US" b="1" dirty="0" smtClean="0">
                <a:solidFill>
                  <a:srgbClr val="000090"/>
                </a:solidFill>
              </a:rPr>
              <a:t>Readout</a:t>
            </a:r>
          </a:p>
          <a:p>
            <a:r>
              <a:rPr lang="en-US" b="1" dirty="0" smtClean="0">
                <a:solidFill>
                  <a:srgbClr val="000090"/>
                </a:solidFill>
              </a:rPr>
              <a:t>Control</a:t>
            </a:r>
            <a:endParaRPr lang="en-US" b="1" dirty="0">
              <a:solidFill>
                <a:srgbClr val="000090"/>
              </a:solidFill>
            </a:endParaRPr>
          </a:p>
        </p:txBody>
      </p:sp>
      <p:sp>
        <p:nvSpPr>
          <p:cNvPr id="17" name="TextBox 16"/>
          <p:cNvSpPr txBox="1"/>
          <p:nvPr/>
        </p:nvSpPr>
        <p:spPr>
          <a:xfrm>
            <a:off x="2899833" y="5867400"/>
            <a:ext cx="3881967" cy="400110"/>
          </a:xfrm>
          <a:prstGeom prst="rect">
            <a:avLst/>
          </a:prstGeom>
          <a:noFill/>
        </p:spPr>
        <p:txBody>
          <a:bodyPr wrap="none" rtlCol="0">
            <a:spAutoFit/>
          </a:bodyPr>
          <a:lstStyle/>
          <a:p>
            <a:r>
              <a:rPr lang="en-US" sz="2000" i="1" dirty="0" smtClean="0">
                <a:solidFill>
                  <a:srgbClr val="000090"/>
                </a:solidFill>
              </a:rPr>
              <a:t>Custom CCD readout and ADC chip</a:t>
            </a:r>
            <a:endParaRPr lang="en-US" sz="2000" i="1" dirty="0">
              <a:solidFill>
                <a:srgbClr val="000090"/>
              </a:solidFill>
            </a:endParaRPr>
          </a:p>
        </p:txBody>
      </p:sp>
      <p:cxnSp>
        <p:nvCxnSpPr>
          <p:cNvPr id="19" name="Straight Arrow Connector 18"/>
          <p:cNvCxnSpPr/>
          <p:nvPr/>
        </p:nvCxnSpPr>
        <p:spPr>
          <a:xfrm rot="5400000" flipH="1" flipV="1">
            <a:off x="-1448993" y="3428603"/>
            <a:ext cx="4420396" cy="1589"/>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6200000">
            <a:off x="119524" y="2871516"/>
            <a:ext cx="912442" cy="369332"/>
          </a:xfrm>
          <a:prstGeom prst="rect">
            <a:avLst/>
          </a:prstGeom>
          <a:noFill/>
        </p:spPr>
        <p:txBody>
          <a:bodyPr wrap="none" rtlCol="0">
            <a:spAutoFit/>
          </a:bodyPr>
          <a:lstStyle/>
          <a:p>
            <a:r>
              <a:rPr lang="en-US" dirty="0" smtClean="0">
                <a:solidFill>
                  <a:srgbClr val="000090"/>
                </a:solidFill>
              </a:rPr>
              <a:t>4.8 mm</a:t>
            </a:r>
            <a:endParaRPr lang="en-US" dirty="0">
              <a:solidFill>
                <a:srgbClr val="000090"/>
              </a:solidFill>
            </a:endParaRP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Introduction</a:t>
            </a:r>
            <a:endParaRPr lang="en-US" dirty="0"/>
          </a:p>
        </p:txBody>
      </p:sp>
      <p:sp>
        <p:nvSpPr>
          <p:cNvPr id="3" name="Content Placeholder 2"/>
          <p:cNvSpPr>
            <a:spLocks noGrp="1"/>
          </p:cNvSpPr>
          <p:nvPr>
            <p:ph idx="1"/>
          </p:nvPr>
        </p:nvSpPr>
        <p:spPr>
          <a:xfrm>
            <a:off x="457200" y="1219200"/>
            <a:ext cx="8229600" cy="4800600"/>
          </a:xfrm>
        </p:spPr>
        <p:txBody>
          <a:bodyPr/>
          <a:lstStyle/>
          <a:p>
            <a:r>
              <a:rPr lang="en-US" sz="2800" dirty="0" smtClean="0"/>
              <a:t>Development of a </a:t>
            </a:r>
            <a:r>
              <a:rPr lang="en-US" sz="2800" dirty="0" err="1" smtClean="0"/>
              <a:t>FastCCD</a:t>
            </a:r>
            <a:r>
              <a:rPr lang="en-US" sz="2800" dirty="0" smtClean="0"/>
              <a:t> (FCCD) camera</a:t>
            </a:r>
          </a:p>
          <a:p>
            <a:pPr lvl="1"/>
            <a:r>
              <a:rPr lang="en-US" sz="2400" dirty="0" smtClean="0"/>
              <a:t>Concept</a:t>
            </a:r>
          </a:p>
          <a:p>
            <a:pPr lvl="1"/>
            <a:r>
              <a:rPr lang="en-US" sz="2400" dirty="0" smtClean="0"/>
              <a:t>Prototype</a:t>
            </a:r>
          </a:p>
          <a:p>
            <a:pPr lvl="1"/>
            <a:r>
              <a:rPr lang="en-US" sz="2400" dirty="0" smtClean="0"/>
              <a:t>Improved mechanical design</a:t>
            </a:r>
          </a:p>
          <a:p>
            <a:pPr lvl="1"/>
            <a:r>
              <a:rPr lang="en-US" sz="2400" dirty="0" smtClean="0"/>
              <a:t>Larger area</a:t>
            </a:r>
          </a:p>
          <a:p>
            <a:pPr lvl="1"/>
            <a:endParaRPr lang="en-US" sz="2400" dirty="0" smtClean="0"/>
          </a:p>
          <a:p>
            <a:r>
              <a:rPr lang="en-US" sz="2800" dirty="0" smtClean="0"/>
              <a:t>Other developments</a:t>
            </a:r>
            <a:br>
              <a:rPr lang="en-US" sz="2800" dirty="0" smtClean="0"/>
            </a:br>
            <a:r>
              <a:rPr lang="en-US" sz="2800" dirty="0" smtClean="0"/>
              <a:t>see P. Denes talk</a:t>
            </a:r>
            <a:br>
              <a:rPr lang="en-US" sz="2800" dirty="0" smtClean="0"/>
            </a:br>
            <a:r>
              <a:rPr lang="en-US" sz="2800" dirty="0" smtClean="0"/>
              <a:t>Thursday</a:t>
            </a:r>
            <a:endParaRPr lang="en-US" sz="2800" dirty="0"/>
          </a:p>
        </p:txBody>
      </p:sp>
      <p:pic>
        <p:nvPicPr>
          <p:cNvPr id="4" name="Picture 3" descr="SRIdenes.001.jpg"/>
          <p:cNvPicPr>
            <a:picLocks noChangeAspect="1"/>
          </p:cNvPicPr>
          <p:nvPr/>
        </p:nvPicPr>
        <p:blipFill>
          <a:blip r:embed="rId2" cstate="print"/>
          <a:stretch>
            <a:fillRect/>
          </a:stretch>
        </p:blipFill>
        <p:spPr>
          <a:xfrm>
            <a:off x="5257800" y="3581400"/>
            <a:ext cx="3657600" cy="2743200"/>
          </a:xfrm>
          <a:prstGeom prst="rect">
            <a:avLst/>
          </a:prstGeom>
          <a:ln>
            <a:solidFill>
              <a:srgbClr val="0000FF"/>
            </a:solidFill>
          </a:ln>
        </p:spPr>
      </p:pic>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pt-BR" sz="3200" dirty="0" smtClean="0"/>
              <a:t>FCCD readout sequence</a:t>
            </a:r>
            <a:endParaRPr lang="en-US" sz="3200" dirty="0"/>
          </a:p>
        </p:txBody>
      </p:sp>
      <p:grpSp>
        <p:nvGrpSpPr>
          <p:cNvPr id="72" name="Group 71"/>
          <p:cNvGrpSpPr/>
          <p:nvPr/>
        </p:nvGrpSpPr>
        <p:grpSpPr>
          <a:xfrm>
            <a:off x="533400" y="1785670"/>
            <a:ext cx="7543800" cy="2743200"/>
            <a:chOff x="533400" y="2362200"/>
            <a:chExt cx="7543800" cy="2743200"/>
          </a:xfrm>
        </p:grpSpPr>
        <p:sp>
          <p:nvSpPr>
            <p:cNvPr id="27" name="Freeform 26"/>
            <p:cNvSpPr/>
            <p:nvPr/>
          </p:nvSpPr>
          <p:spPr>
            <a:xfrm>
              <a:off x="2597258" y="3249478"/>
              <a:ext cx="5456694" cy="200187"/>
            </a:xfrm>
            <a:custGeom>
              <a:avLst/>
              <a:gdLst>
                <a:gd name="connsiteX0" fmla="*/ 0 w 5456694"/>
                <a:gd name="connsiteY0" fmla="*/ 113654 h 200187"/>
                <a:gd name="connsiteX1" fmla="*/ 844657 w 5456694"/>
                <a:gd name="connsiteY1" fmla="*/ 183397 h 200187"/>
                <a:gd name="connsiteX2" fmla="*/ 2681206 w 5456694"/>
                <a:gd name="connsiteY2" fmla="*/ 12915 h 200187"/>
                <a:gd name="connsiteX3" fmla="*/ 4262034 w 5456694"/>
                <a:gd name="connsiteY3" fmla="*/ 183397 h 200187"/>
                <a:gd name="connsiteX4" fmla="*/ 5269423 w 5456694"/>
                <a:gd name="connsiteY4" fmla="*/ 28414 h 200187"/>
                <a:gd name="connsiteX5" fmla="*/ 5385661 w 5456694"/>
                <a:gd name="connsiteY5" fmla="*/ 12915 h 20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6694" h="200187">
                  <a:moveTo>
                    <a:pt x="0" y="113654"/>
                  </a:moveTo>
                  <a:cubicBezTo>
                    <a:pt x="198894" y="156920"/>
                    <a:pt x="397789" y="200187"/>
                    <a:pt x="844657" y="183397"/>
                  </a:cubicBezTo>
                  <a:cubicBezTo>
                    <a:pt x="1291525" y="166607"/>
                    <a:pt x="2111643" y="12915"/>
                    <a:pt x="2681206" y="12915"/>
                  </a:cubicBezTo>
                  <a:cubicBezTo>
                    <a:pt x="3250769" y="12915"/>
                    <a:pt x="3830665" y="180814"/>
                    <a:pt x="4262034" y="183397"/>
                  </a:cubicBezTo>
                  <a:cubicBezTo>
                    <a:pt x="4693403" y="185980"/>
                    <a:pt x="5082152" y="56828"/>
                    <a:pt x="5269423" y="28414"/>
                  </a:cubicBezTo>
                  <a:cubicBezTo>
                    <a:pt x="5456694" y="0"/>
                    <a:pt x="5421177" y="6457"/>
                    <a:pt x="5385661" y="12915"/>
                  </a:cubicBezTo>
                </a:path>
              </a:pathLst>
            </a:cu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a:off x="1752600" y="2743200"/>
              <a:ext cx="6324600" cy="1588"/>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752600" y="3198812"/>
              <a:ext cx="6324600" cy="1588"/>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52600" y="3581400"/>
              <a:ext cx="6324600" cy="1588"/>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752600" y="4495800"/>
              <a:ext cx="6324600" cy="1588"/>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52600" y="5103812"/>
              <a:ext cx="6324600" cy="1588"/>
            </a:xfrm>
            <a:prstGeom prst="straightConnector1">
              <a:avLst/>
            </a:prstGeom>
            <a:ln w="22225">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752600" y="3352800"/>
              <a:ext cx="838200" cy="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48000" y="3429000"/>
              <a:ext cx="762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648200" y="32766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324600" y="3429000"/>
              <a:ext cx="6858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124200" y="4343400"/>
              <a:ext cx="685800" cy="152400"/>
            </a:xfrm>
            <a:prstGeom prst="rect">
              <a:avLst/>
            </a:prstGeom>
            <a:solidFill>
              <a:srgbClr val="0070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590800" y="4953000"/>
              <a:ext cx="381000" cy="152400"/>
            </a:xfrm>
            <a:prstGeom prst="rect">
              <a:avLst/>
            </a:prstGeom>
            <a:solidFill>
              <a:srgbClr val="0070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38600" y="4953000"/>
              <a:ext cx="381000" cy="152400"/>
            </a:xfrm>
            <a:prstGeom prst="rect">
              <a:avLst/>
            </a:prstGeom>
            <a:solidFill>
              <a:srgbClr val="0070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715000" y="4953000"/>
              <a:ext cx="381000" cy="152400"/>
            </a:xfrm>
            <a:prstGeom prst="rect">
              <a:avLst/>
            </a:prstGeom>
            <a:solidFill>
              <a:srgbClr val="0070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315200" y="4953000"/>
              <a:ext cx="381000" cy="152400"/>
            </a:xfrm>
            <a:prstGeom prst="rect">
              <a:avLst/>
            </a:prstGeom>
            <a:solidFill>
              <a:srgbClr val="0070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65205" y="2362200"/>
              <a:ext cx="697627" cy="369332"/>
            </a:xfrm>
            <a:prstGeom prst="rect">
              <a:avLst/>
            </a:prstGeom>
            <a:noFill/>
          </p:spPr>
          <p:txBody>
            <a:bodyPr wrap="none" rtlCol="0">
              <a:spAutoFit/>
            </a:bodyPr>
            <a:lstStyle/>
            <a:p>
              <a:r>
                <a:rPr lang="pt-BR" dirty="0" smtClean="0"/>
                <a:t>reset</a:t>
              </a:r>
              <a:endParaRPr lang="en-US" dirty="0"/>
            </a:p>
          </p:txBody>
        </p:sp>
        <p:sp>
          <p:nvSpPr>
            <p:cNvPr id="39" name="TextBox 38"/>
            <p:cNvSpPr txBox="1"/>
            <p:nvPr/>
          </p:nvSpPr>
          <p:spPr>
            <a:xfrm>
              <a:off x="654452" y="2831068"/>
              <a:ext cx="1364476" cy="369332"/>
            </a:xfrm>
            <a:prstGeom prst="rect">
              <a:avLst/>
            </a:prstGeom>
            <a:noFill/>
          </p:spPr>
          <p:txBody>
            <a:bodyPr wrap="none" rtlCol="0">
              <a:spAutoFit/>
            </a:bodyPr>
            <a:lstStyle/>
            <a:p>
              <a:r>
                <a:rPr lang="pt-BR" dirty="0" smtClean="0"/>
                <a:t>serial CLKs</a:t>
              </a:r>
              <a:endParaRPr lang="en-US" dirty="0"/>
            </a:p>
          </p:txBody>
        </p:sp>
        <p:sp>
          <p:nvSpPr>
            <p:cNvPr id="40" name="TextBox 39"/>
            <p:cNvSpPr txBox="1"/>
            <p:nvPr/>
          </p:nvSpPr>
          <p:spPr>
            <a:xfrm>
              <a:off x="683076" y="3288268"/>
              <a:ext cx="1069524" cy="369332"/>
            </a:xfrm>
            <a:prstGeom prst="rect">
              <a:avLst/>
            </a:prstGeom>
            <a:noFill/>
          </p:spPr>
          <p:txBody>
            <a:bodyPr wrap="none" rtlCol="0">
              <a:spAutoFit/>
            </a:bodyPr>
            <a:lstStyle/>
            <a:p>
              <a:r>
                <a:rPr lang="pt-BR" dirty="0" smtClean="0"/>
                <a:t>CCD out</a:t>
              </a:r>
              <a:endParaRPr lang="en-US" dirty="0"/>
            </a:p>
          </p:txBody>
        </p:sp>
        <p:sp>
          <p:nvSpPr>
            <p:cNvPr id="41" name="TextBox 40"/>
            <p:cNvSpPr txBox="1"/>
            <p:nvPr/>
          </p:nvSpPr>
          <p:spPr>
            <a:xfrm>
              <a:off x="533400" y="4191000"/>
              <a:ext cx="2031325" cy="369332"/>
            </a:xfrm>
            <a:prstGeom prst="rect">
              <a:avLst/>
            </a:prstGeom>
            <a:noFill/>
          </p:spPr>
          <p:txBody>
            <a:bodyPr wrap="none" rtlCol="0">
              <a:spAutoFit/>
            </a:bodyPr>
            <a:lstStyle/>
            <a:p>
              <a:r>
                <a:rPr lang="pt-BR" dirty="0" smtClean="0"/>
                <a:t>charge integration</a:t>
              </a:r>
              <a:endParaRPr lang="en-US" dirty="0"/>
            </a:p>
          </p:txBody>
        </p:sp>
        <p:sp>
          <p:nvSpPr>
            <p:cNvPr id="42" name="TextBox 41"/>
            <p:cNvSpPr txBox="1"/>
            <p:nvPr/>
          </p:nvSpPr>
          <p:spPr>
            <a:xfrm>
              <a:off x="536059" y="4736068"/>
              <a:ext cx="2057038" cy="369332"/>
            </a:xfrm>
            <a:prstGeom prst="rect">
              <a:avLst/>
            </a:prstGeom>
            <a:noFill/>
          </p:spPr>
          <p:txBody>
            <a:bodyPr wrap="none" rtlCol="0">
              <a:spAutoFit/>
            </a:bodyPr>
            <a:lstStyle/>
            <a:p>
              <a:r>
                <a:rPr lang="pt-BR" dirty="0" smtClean="0"/>
                <a:t>A to D conversion </a:t>
              </a:r>
              <a:endParaRPr lang="en-US" dirty="0"/>
            </a:p>
          </p:txBody>
        </p:sp>
        <p:cxnSp>
          <p:nvCxnSpPr>
            <p:cNvPr id="48" name="Straight Connector 47"/>
            <p:cNvCxnSpPr/>
            <p:nvPr/>
          </p:nvCxnSpPr>
          <p:spPr>
            <a:xfrm>
              <a:off x="1752600" y="2743200"/>
              <a:ext cx="4572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209800" y="23622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90800" y="2743200"/>
              <a:ext cx="28194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2019300" y="25527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2400300" y="25527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334000" y="23622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5143500" y="25527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5524500" y="25527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809999" y="28194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3619499" y="30099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4000499" y="30099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010400" y="28194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6819900" y="30099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7200900" y="3009900"/>
              <a:ext cx="381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648200" y="4343400"/>
              <a:ext cx="685800" cy="152400"/>
            </a:xfrm>
            <a:prstGeom prst="rect">
              <a:avLst/>
            </a:prstGeom>
            <a:solidFill>
              <a:srgbClr val="0070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6324600" y="4343400"/>
              <a:ext cx="685800" cy="152400"/>
            </a:xfrm>
            <a:prstGeom prst="rect">
              <a:avLst/>
            </a:prstGeom>
            <a:solidFill>
              <a:srgbClr val="0070C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4386" name="Picture 2"/>
          <p:cNvPicPr>
            <a:picLocks noChangeAspect="1" noChangeArrowheads="1"/>
          </p:cNvPicPr>
          <p:nvPr/>
        </p:nvPicPr>
        <p:blipFill>
          <a:blip r:embed="rId3" cstate="print"/>
          <a:srcRect r="37099"/>
          <a:stretch>
            <a:fillRect/>
          </a:stretch>
        </p:blipFill>
        <p:spPr bwMode="auto">
          <a:xfrm>
            <a:off x="483021" y="1752600"/>
            <a:ext cx="4850979" cy="2895600"/>
          </a:xfrm>
          <a:prstGeom prst="rect">
            <a:avLst/>
          </a:prstGeom>
          <a:noFill/>
          <a:ln w="9525">
            <a:noFill/>
            <a:miter lim="800000"/>
            <a:headEnd/>
            <a:tailEnd/>
          </a:ln>
          <a:effectLst/>
        </p:spPr>
      </p:pic>
      <p:sp>
        <p:nvSpPr>
          <p:cNvPr id="43" name="Rectangle 42"/>
          <p:cNvSpPr/>
          <p:nvPr/>
        </p:nvSpPr>
        <p:spPr>
          <a:xfrm>
            <a:off x="2514600" y="42799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4648200" y="1600200"/>
            <a:ext cx="685800" cy="3276600"/>
            <a:chOff x="4648200" y="2209800"/>
            <a:chExt cx="685800" cy="3276600"/>
          </a:xfrm>
        </p:grpSpPr>
        <p:cxnSp>
          <p:nvCxnSpPr>
            <p:cNvPr id="47" name="Straight Connector 46"/>
            <p:cNvCxnSpPr/>
            <p:nvPr/>
          </p:nvCxnSpPr>
          <p:spPr>
            <a:xfrm rot="5400000">
              <a:off x="3009900" y="3848100"/>
              <a:ext cx="3276600" cy="0"/>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3695700" y="3848100"/>
              <a:ext cx="3276600" cy="0"/>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324600" y="1600200"/>
            <a:ext cx="685800" cy="3276600"/>
            <a:chOff x="6324600" y="2209800"/>
            <a:chExt cx="685800" cy="3276600"/>
          </a:xfrm>
        </p:grpSpPr>
        <p:cxnSp>
          <p:nvCxnSpPr>
            <p:cNvPr id="52" name="Straight Connector 51"/>
            <p:cNvCxnSpPr/>
            <p:nvPr/>
          </p:nvCxnSpPr>
          <p:spPr>
            <a:xfrm rot="5400000">
              <a:off x="4686300" y="3848100"/>
              <a:ext cx="3276600" cy="0"/>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5372100" y="3848100"/>
              <a:ext cx="3276600" cy="0"/>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474452" y="1752600"/>
            <a:ext cx="3335548" cy="2895600"/>
            <a:chOff x="474452" y="1752600"/>
            <a:chExt cx="3335548" cy="2895600"/>
          </a:xfrm>
        </p:grpSpPr>
        <p:pic>
          <p:nvPicPr>
            <p:cNvPr id="111" name="Picture 2"/>
            <p:cNvPicPr>
              <a:picLocks noChangeAspect="1" noChangeArrowheads="1"/>
            </p:cNvPicPr>
            <p:nvPr/>
          </p:nvPicPr>
          <p:blipFill>
            <a:blip r:embed="rId4" cstate="print"/>
            <a:srcRect/>
            <a:stretch>
              <a:fillRect/>
            </a:stretch>
          </p:blipFill>
          <p:spPr bwMode="auto">
            <a:xfrm>
              <a:off x="474452" y="1752600"/>
              <a:ext cx="3335548" cy="2895600"/>
            </a:xfrm>
            <a:prstGeom prst="rect">
              <a:avLst/>
            </a:prstGeom>
            <a:noFill/>
            <a:ln w="9525">
              <a:noFill/>
              <a:miter lim="800000"/>
              <a:headEnd/>
              <a:tailEnd/>
            </a:ln>
            <a:effectLst/>
          </p:spPr>
        </p:pic>
        <p:sp>
          <p:nvSpPr>
            <p:cNvPr id="78" name="TextBox 77"/>
            <p:cNvSpPr txBox="1"/>
            <p:nvPr/>
          </p:nvSpPr>
          <p:spPr>
            <a:xfrm>
              <a:off x="685800" y="2224314"/>
              <a:ext cx="1232069" cy="369332"/>
            </a:xfrm>
            <a:prstGeom prst="rect">
              <a:avLst/>
            </a:prstGeom>
            <a:solidFill>
              <a:schemeClr val="bg1"/>
            </a:solidFill>
          </p:spPr>
          <p:txBody>
            <a:bodyPr wrap="none" rtlCol="0">
              <a:spAutoFit/>
            </a:bodyPr>
            <a:lstStyle/>
            <a:p>
              <a:r>
                <a:rPr lang="pt-BR" dirty="0" smtClean="0"/>
                <a:t>Sum</a:t>
              </a:r>
              <a:r>
                <a:rPr lang="pt-BR" b="1" dirty="0" smtClean="0"/>
                <a:t>. </a:t>
              </a:r>
              <a:r>
                <a:rPr lang="pt-BR" dirty="0" smtClean="0"/>
                <a:t>Well</a:t>
              </a:r>
              <a:endParaRPr lang="en-US" dirty="0"/>
            </a:p>
          </p:txBody>
        </p:sp>
      </p:grpSp>
      <p:grpSp>
        <p:nvGrpSpPr>
          <p:cNvPr id="70" name="Group 69"/>
          <p:cNvGrpSpPr/>
          <p:nvPr/>
        </p:nvGrpSpPr>
        <p:grpSpPr>
          <a:xfrm>
            <a:off x="1752600" y="5334000"/>
            <a:ext cx="5867400" cy="990600"/>
            <a:chOff x="457200" y="5486400"/>
            <a:chExt cx="5867400" cy="990600"/>
          </a:xfrm>
        </p:grpSpPr>
        <p:sp>
          <p:nvSpPr>
            <p:cNvPr id="71" name="Rectangle 70"/>
            <p:cNvSpPr/>
            <p:nvPr/>
          </p:nvSpPr>
          <p:spPr>
            <a:xfrm>
              <a:off x="457200" y="5486400"/>
              <a:ext cx="1219200" cy="990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LBNL</a:t>
              </a:r>
            </a:p>
            <a:p>
              <a:pPr algn="ctr"/>
              <a:r>
                <a:rPr lang="pt-BR" sz="1600" b="1" dirty="0" smtClean="0"/>
                <a:t>CCD</a:t>
              </a:r>
              <a:endParaRPr lang="en-US" sz="1600" b="1" dirty="0"/>
            </a:p>
          </p:txBody>
        </p:sp>
        <p:sp>
          <p:nvSpPr>
            <p:cNvPr id="73" name="Rectangle 72"/>
            <p:cNvSpPr/>
            <p:nvPr/>
          </p:nvSpPr>
          <p:spPr>
            <a:xfrm>
              <a:off x="2057400" y="5486400"/>
              <a:ext cx="2057400" cy="609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Custom readout IC</a:t>
              </a:r>
              <a:endParaRPr lang="en-US" sz="1600" b="1" dirty="0"/>
            </a:p>
          </p:txBody>
        </p:sp>
        <p:sp>
          <p:nvSpPr>
            <p:cNvPr id="74" name="Rectangle 73"/>
            <p:cNvSpPr/>
            <p:nvPr/>
          </p:nvSpPr>
          <p:spPr>
            <a:xfrm>
              <a:off x="4572000" y="5486400"/>
              <a:ext cx="1752600" cy="990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Back end electronics</a:t>
              </a:r>
              <a:endParaRPr lang="en-US" sz="1600" b="1" dirty="0"/>
            </a:p>
          </p:txBody>
        </p:sp>
        <p:cxnSp>
          <p:nvCxnSpPr>
            <p:cNvPr id="75" name="Straight Arrow Connector 74"/>
            <p:cNvCxnSpPr/>
            <p:nvPr/>
          </p:nvCxnSpPr>
          <p:spPr>
            <a:xfrm rot="10800000">
              <a:off x="1676400" y="6400800"/>
              <a:ext cx="2895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3" idx="1"/>
            </p:cNvCxnSpPr>
            <p:nvPr/>
          </p:nvCxnSpPr>
          <p:spPr>
            <a:xfrm rot="10800000">
              <a:off x="1676400" y="5791200"/>
              <a:ext cx="381000" cy="158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endCxn id="73" idx="3"/>
            </p:cNvCxnSpPr>
            <p:nvPr/>
          </p:nvCxnSpPr>
          <p:spPr>
            <a:xfrm rot="10800000">
              <a:off x="4114801" y="5791200"/>
              <a:ext cx="457201" cy="15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3124200" y="1600200"/>
            <a:ext cx="685800" cy="3276600"/>
            <a:chOff x="3124200" y="2209800"/>
            <a:chExt cx="685800" cy="3276600"/>
          </a:xfrm>
        </p:grpSpPr>
        <p:cxnSp>
          <p:nvCxnSpPr>
            <p:cNvPr id="45" name="Straight Connector 44"/>
            <p:cNvCxnSpPr/>
            <p:nvPr/>
          </p:nvCxnSpPr>
          <p:spPr>
            <a:xfrm rot="5400000">
              <a:off x="1485900" y="3848100"/>
              <a:ext cx="3276600" cy="0"/>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171700" y="3848100"/>
              <a:ext cx="3276600" cy="0"/>
            </a:xfrm>
            <a:prstGeom prst="line">
              <a:avLst/>
            </a:prstGeom>
            <a:ln w="19050">
              <a:solidFill>
                <a:srgbClr val="92D050"/>
              </a:solidFill>
              <a:prstDash val="lgDash"/>
            </a:ln>
          </p:spPr>
          <p:style>
            <a:lnRef idx="1">
              <a:schemeClr val="accent1"/>
            </a:lnRef>
            <a:fillRef idx="0">
              <a:schemeClr val="accent1"/>
            </a:fillRef>
            <a:effectRef idx="0">
              <a:schemeClr val="accent1"/>
            </a:effectRef>
            <a:fontRef idx="minor">
              <a:schemeClr val="tx1"/>
            </a:fontRef>
          </p:style>
        </p:cxnSp>
      </p:grpSp>
      <p:sp>
        <p:nvSpPr>
          <p:cNvPr id="80" name="Rectangle 79"/>
          <p:cNvSpPr/>
          <p:nvPr/>
        </p:nvSpPr>
        <p:spPr>
          <a:xfrm>
            <a:off x="2498698" y="4262559"/>
            <a:ext cx="549302" cy="244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223098" y="4267200"/>
            <a:ext cx="549302" cy="244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946498" y="4267200"/>
            <a:ext cx="549302" cy="244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wipe(left)">
                                      <p:cBhvr>
                                        <p:cTn id="10" dur="10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4386"/>
                                        </p:tgtEl>
                                        <p:attrNameLst>
                                          <p:attrName>style.visibility</p:attrName>
                                        </p:attrNameLst>
                                      </p:cBhvr>
                                      <p:to>
                                        <p:strVal val="visible"/>
                                      </p:to>
                                    </p:set>
                                    <p:animEffect transition="in" filter="wipe(left)">
                                      <p:cBhvr>
                                        <p:cTn id="15" dur="2000"/>
                                        <p:tgtEl>
                                          <p:spTgt spid="144386"/>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left)">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2000"/>
                                        <p:tgtEl>
                                          <p:spTgt spid="72"/>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left)">
                                      <p:cBhvr>
                                        <p:cTn id="2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000463.JPG"/>
          <p:cNvPicPr>
            <a:picLocks noChangeAspect="1"/>
          </p:cNvPicPr>
          <p:nvPr/>
        </p:nvPicPr>
        <p:blipFill>
          <a:blip r:embed="rId3" cstate="print"/>
          <a:stretch>
            <a:fillRect/>
          </a:stretch>
        </p:blipFill>
        <p:spPr>
          <a:xfrm>
            <a:off x="0" y="0"/>
            <a:ext cx="9144000" cy="6858000"/>
          </a:xfrm>
          <a:prstGeom prst="rect">
            <a:avLst/>
          </a:prstGeom>
          <a:effectLst>
            <a:outerShdw blurRad="50800" dist="38100" dir="13500000" algn="br" rotWithShape="0">
              <a:prstClr val="black">
                <a:alpha val="40000"/>
              </a:prstClr>
            </a:outerShdw>
          </a:effectLst>
        </p:spPr>
      </p:pic>
      <p:sp>
        <p:nvSpPr>
          <p:cNvPr id="2" name="Title 1"/>
          <p:cNvSpPr>
            <a:spLocks noGrp="1"/>
          </p:cNvSpPr>
          <p:nvPr>
            <p:ph type="title"/>
          </p:nvPr>
        </p:nvSpPr>
        <p:spPr/>
        <p:txBody>
          <a:bodyPr/>
          <a:lstStyle/>
          <a:p>
            <a:r>
              <a:rPr lang="en-US" dirty="0" smtClean="0">
                <a:solidFill>
                  <a:srgbClr val="0000FF"/>
                </a:solidFill>
                <a:effectLst>
                  <a:glow rad="76200">
                    <a:schemeClr val="bg1">
                      <a:alpha val="75000"/>
                    </a:schemeClr>
                  </a:glow>
                </a:effectLst>
              </a:rPr>
              <a:t>2007</a:t>
            </a:r>
            <a:endParaRPr lang="en-US" dirty="0">
              <a:solidFill>
                <a:srgbClr val="0000FF"/>
              </a:solidFill>
              <a:effectLst>
                <a:glow rad="76200">
                  <a:schemeClr val="bg1">
                    <a:alpha val="75000"/>
                  </a:schemeClr>
                </a:glow>
              </a:effectLst>
            </a:endParaRPr>
          </a:p>
        </p:txBody>
      </p:sp>
      <p:sp>
        <p:nvSpPr>
          <p:cNvPr id="5" name="Slide Number Placeholder 4"/>
          <p:cNvSpPr>
            <a:spLocks noGrp="1"/>
          </p:cNvSpPr>
          <p:nvPr>
            <p:ph type="sldNum" sz="quarter" idx="4294967295"/>
          </p:nvPr>
        </p:nvSpPr>
        <p:spPr>
          <a:xfrm>
            <a:off x="8613648" y="6305550"/>
            <a:ext cx="457200" cy="476250"/>
          </a:xfrm>
          <a:prstGeom prst="rect">
            <a:avLst/>
          </a:prstGeom>
        </p:spPr>
        <p:txBody>
          <a:bodyPr/>
          <a:lstStyle/>
          <a:p>
            <a:fld id="{BB90F0BE-8B93-4F33-A354-F33FCE1439E7}" type="slidenum">
              <a:rPr lang="en-US" smtClean="0"/>
              <a:pPr/>
              <a:t>21</a:t>
            </a:fld>
            <a:endParaRPr lang="en-US" dirty="0"/>
          </a:p>
        </p:txBody>
      </p:sp>
      <p:grpSp>
        <p:nvGrpSpPr>
          <p:cNvPr id="6" name="Group 5"/>
          <p:cNvGrpSpPr/>
          <p:nvPr/>
        </p:nvGrpSpPr>
        <p:grpSpPr>
          <a:xfrm>
            <a:off x="3581400" y="5943600"/>
            <a:ext cx="5410200" cy="838200"/>
            <a:chOff x="457200" y="5486400"/>
            <a:chExt cx="5867400" cy="990600"/>
          </a:xfrm>
        </p:grpSpPr>
        <p:sp>
          <p:nvSpPr>
            <p:cNvPr id="7" name="Rectangle 6"/>
            <p:cNvSpPr/>
            <p:nvPr/>
          </p:nvSpPr>
          <p:spPr>
            <a:xfrm>
              <a:off x="457200" y="5486400"/>
              <a:ext cx="1219200" cy="990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LBNL</a:t>
              </a:r>
            </a:p>
            <a:p>
              <a:pPr algn="ctr"/>
              <a:r>
                <a:rPr lang="pt-BR" sz="1600" b="1" dirty="0" smtClean="0"/>
                <a:t>CCD</a:t>
              </a:r>
              <a:endParaRPr lang="en-US" sz="1600" b="1" dirty="0"/>
            </a:p>
          </p:txBody>
        </p:sp>
        <p:sp>
          <p:nvSpPr>
            <p:cNvPr id="8" name="Rectangle 7"/>
            <p:cNvSpPr/>
            <p:nvPr/>
          </p:nvSpPr>
          <p:spPr>
            <a:xfrm>
              <a:off x="2057400" y="5486400"/>
              <a:ext cx="2057400" cy="609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Custom readout IC</a:t>
              </a:r>
              <a:endParaRPr lang="en-US" sz="1600" b="1" dirty="0"/>
            </a:p>
          </p:txBody>
        </p:sp>
        <p:sp>
          <p:nvSpPr>
            <p:cNvPr id="9" name="Rectangle 8"/>
            <p:cNvSpPr/>
            <p:nvPr/>
          </p:nvSpPr>
          <p:spPr>
            <a:xfrm>
              <a:off x="4572000" y="5486400"/>
              <a:ext cx="1752600" cy="990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Back end electronics</a:t>
              </a:r>
              <a:endParaRPr lang="en-US" sz="1600" b="1" dirty="0"/>
            </a:p>
          </p:txBody>
        </p:sp>
        <p:cxnSp>
          <p:nvCxnSpPr>
            <p:cNvPr id="10" name="Straight Arrow Connector 9"/>
            <p:cNvCxnSpPr/>
            <p:nvPr/>
          </p:nvCxnSpPr>
          <p:spPr>
            <a:xfrm rot="10800000">
              <a:off x="1676400" y="6400800"/>
              <a:ext cx="2895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1"/>
            </p:cNvCxnSpPr>
            <p:nvPr/>
          </p:nvCxnSpPr>
          <p:spPr>
            <a:xfrm rot="10800000">
              <a:off x="1676400" y="5791200"/>
              <a:ext cx="381000" cy="158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3"/>
            </p:cNvCxnSpPr>
            <p:nvPr/>
          </p:nvCxnSpPr>
          <p:spPr>
            <a:xfrm rot="10800000">
              <a:off x="4114801" y="5791200"/>
              <a:ext cx="457201" cy="15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28600"/>
            <a:ext cx="8229600" cy="1143000"/>
          </a:xfrm>
        </p:spPr>
        <p:txBody>
          <a:bodyPr>
            <a:noAutofit/>
          </a:bodyPr>
          <a:lstStyle/>
          <a:p>
            <a:r>
              <a:rPr lang="en-US" sz="3200" dirty="0" smtClean="0"/>
              <a:t>FCCD Readout – ANL/LBNL partnership</a:t>
            </a:r>
            <a:endParaRPr lang="en-US" sz="3200" dirty="0"/>
          </a:p>
        </p:txBody>
      </p:sp>
      <p:pic>
        <p:nvPicPr>
          <p:cNvPr id="10" name="Picture 3"/>
          <p:cNvPicPr>
            <a:picLocks noChangeAspect="1" noChangeArrowheads="1"/>
          </p:cNvPicPr>
          <p:nvPr/>
        </p:nvPicPr>
        <p:blipFill>
          <a:blip r:embed="rId3" cstate="print"/>
          <a:srcRect/>
          <a:stretch>
            <a:fillRect/>
          </a:stretch>
        </p:blipFill>
        <p:spPr bwMode="auto">
          <a:xfrm>
            <a:off x="152400" y="1447800"/>
            <a:ext cx="4857750" cy="3643313"/>
          </a:xfrm>
          <a:prstGeom prst="rect">
            <a:avLst/>
          </a:prstGeom>
          <a:noFill/>
          <a:ln w="9525">
            <a:noFill/>
            <a:miter lim="800000"/>
            <a:headEnd/>
            <a:tailEnd/>
          </a:ln>
          <a:effectLst>
            <a:glow rad="101600">
              <a:schemeClr val="accent6">
                <a:alpha val="75000"/>
              </a:schemeClr>
            </a:glow>
            <a:outerShdw blurRad="63500" dist="107763" dir="2700000" algn="ctr" rotWithShape="0">
              <a:schemeClr val="bg2">
                <a:alpha val="50000"/>
              </a:schemeClr>
            </a:outerShdw>
          </a:effectLst>
        </p:spPr>
      </p:pic>
      <p:pic>
        <p:nvPicPr>
          <p:cNvPr id="5" name="Picture 4" descr="P1000490.JPG"/>
          <p:cNvPicPr>
            <a:picLocks noChangeAspect="1"/>
          </p:cNvPicPr>
          <p:nvPr/>
        </p:nvPicPr>
        <p:blipFill>
          <a:blip r:embed="rId4" cstate="print"/>
          <a:stretch>
            <a:fillRect/>
          </a:stretch>
        </p:blipFill>
        <p:spPr>
          <a:xfrm>
            <a:off x="3429000" y="2286000"/>
            <a:ext cx="5562600" cy="4171950"/>
          </a:xfrm>
          <a:prstGeom prst="rect">
            <a:avLst/>
          </a:prstGeom>
        </p:spPr>
      </p:pic>
      <p:sp>
        <p:nvSpPr>
          <p:cNvPr id="6" name="TextBox 5"/>
          <p:cNvSpPr txBox="1"/>
          <p:nvPr/>
        </p:nvSpPr>
        <p:spPr>
          <a:xfrm>
            <a:off x="8229600" y="1828800"/>
            <a:ext cx="697627" cy="369332"/>
          </a:xfrm>
          <a:prstGeom prst="rect">
            <a:avLst/>
          </a:prstGeom>
          <a:noFill/>
        </p:spPr>
        <p:txBody>
          <a:bodyPr wrap="none" rtlCol="0">
            <a:spAutoFit/>
          </a:bodyPr>
          <a:lstStyle/>
          <a:p>
            <a:r>
              <a:rPr lang="en-US" dirty="0" smtClean="0"/>
              <a:t>2008</a:t>
            </a:r>
            <a:endParaRPr lang="en-US" dirty="0"/>
          </a:p>
        </p:txBody>
      </p:sp>
      <p:grpSp>
        <p:nvGrpSpPr>
          <p:cNvPr id="7" name="Group 6"/>
          <p:cNvGrpSpPr/>
          <p:nvPr/>
        </p:nvGrpSpPr>
        <p:grpSpPr>
          <a:xfrm>
            <a:off x="457200" y="5257800"/>
            <a:ext cx="5867400" cy="990600"/>
            <a:chOff x="457200" y="5486400"/>
            <a:chExt cx="5867400" cy="990600"/>
          </a:xfrm>
        </p:grpSpPr>
        <p:sp>
          <p:nvSpPr>
            <p:cNvPr id="8" name="Rectangle 7"/>
            <p:cNvSpPr/>
            <p:nvPr/>
          </p:nvSpPr>
          <p:spPr>
            <a:xfrm>
              <a:off x="457200" y="5486400"/>
              <a:ext cx="1219200" cy="9906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LBNL</a:t>
              </a:r>
            </a:p>
            <a:p>
              <a:pPr algn="ctr"/>
              <a:r>
                <a:rPr lang="pt-BR" sz="1600" b="1" dirty="0" smtClean="0"/>
                <a:t>CCD</a:t>
              </a:r>
              <a:endParaRPr lang="en-US" sz="1600" b="1" dirty="0"/>
            </a:p>
          </p:txBody>
        </p:sp>
        <p:sp>
          <p:nvSpPr>
            <p:cNvPr id="11" name="Rectangle 10"/>
            <p:cNvSpPr/>
            <p:nvPr/>
          </p:nvSpPr>
          <p:spPr>
            <a:xfrm>
              <a:off x="2057400" y="5486400"/>
              <a:ext cx="2057400" cy="609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Custom readout IC</a:t>
              </a:r>
              <a:endParaRPr lang="en-US" sz="1600" b="1" dirty="0"/>
            </a:p>
          </p:txBody>
        </p:sp>
        <p:sp>
          <p:nvSpPr>
            <p:cNvPr id="12" name="Rectangle 11"/>
            <p:cNvSpPr/>
            <p:nvPr/>
          </p:nvSpPr>
          <p:spPr>
            <a:xfrm>
              <a:off x="4572000" y="5486400"/>
              <a:ext cx="1752600" cy="990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Back end electronics</a:t>
              </a:r>
              <a:endParaRPr lang="en-US" sz="1600" b="1" dirty="0"/>
            </a:p>
          </p:txBody>
        </p:sp>
        <p:cxnSp>
          <p:nvCxnSpPr>
            <p:cNvPr id="13" name="Straight Arrow Connector 12"/>
            <p:cNvCxnSpPr/>
            <p:nvPr/>
          </p:nvCxnSpPr>
          <p:spPr>
            <a:xfrm rot="10800000">
              <a:off x="1676400" y="6400800"/>
              <a:ext cx="2895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1"/>
            </p:cNvCxnSpPr>
            <p:nvPr/>
          </p:nvCxnSpPr>
          <p:spPr>
            <a:xfrm rot="10800000">
              <a:off x="1676400" y="5791200"/>
              <a:ext cx="381000" cy="158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3"/>
            </p:cNvCxnSpPr>
            <p:nvPr/>
          </p:nvCxnSpPr>
          <p:spPr>
            <a:xfrm rot="10800000">
              <a:off x="4114801" y="5791200"/>
              <a:ext cx="457201" cy="15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57200" y="5257800"/>
            <a:ext cx="5867400" cy="990600"/>
            <a:chOff x="457200" y="5486400"/>
            <a:chExt cx="5867400" cy="990600"/>
          </a:xfrm>
        </p:grpSpPr>
        <p:sp>
          <p:nvSpPr>
            <p:cNvPr id="18" name="Rectangle 17"/>
            <p:cNvSpPr/>
            <p:nvPr/>
          </p:nvSpPr>
          <p:spPr>
            <a:xfrm>
              <a:off x="457200" y="5486400"/>
              <a:ext cx="1219200" cy="990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LBNL</a:t>
              </a:r>
            </a:p>
            <a:p>
              <a:pPr algn="ctr"/>
              <a:r>
                <a:rPr lang="pt-BR" sz="1600" b="1" dirty="0" smtClean="0"/>
                <a:t>CCD</a:t>
              </a:r>
              <a:endParaRPr lang="en-US" sz="1600" b="1" dirty="0"/>
            </a:p>
          </p:txBody>
        </p:sp>
        <p:sp>
          <p:nvSpPr>
            <p:cNvPr id="19" name="Rectangle 18"/>
            <p:cNvSpPr/>
            <p:nvPr/>
          </p:nvSpPr>
          <p:spPr>
            <a:xfrm>
              <a:off x="2057400" y="5486400"/>
              <a:ext cx="2057400" cy="609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Custom readout IC</a:t>
              </a:r>
              <a:endParaRPr lang="en-US" sz="1600" b="1" dirty="0"/>
            </a:p>
          </p:txBody>
        </p:sp>
        <p:sp>
          <p:nvSpPr>
            <p:cNvPr id="20" name="Rectangle 19"/>
            <p:cNvSpPr/>
            <p:nvPr/>
          </p:nvSpPr>
          <p:spPr>
            <a:xfrm>
              <a:off x="4572000" y="5486400"/>
              <a:ext cx="1752600" cy="9906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Back end electronics</a:t>
              </a:r>
              <a:endParaRPr lang="en-US" sz="1600" b="1" dirty="0"/>
            </a:p>
          </p:txBody>
        </p:sp>
        <p:cxnSp>
          <p:nvCxnSpPr>
            <p:cNvPr id="21" name="Straight Arrow Connector 20"/>
            <p:cNvCxnSpPr/>
            <p:nvPr/>
          </p:nvCxnSpPr>
          <p:spPr>
            <a:xfrm rot="10800000">
              <a:off x="1676400" y="6400800"/>
              <a:ext cx="2895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9" idx="1"/>
            </p:cNvCxnSpPr>
            <p:nvPr/>
          </p:nvCxnSpPr>
          <p:spPr>
            <a:xfrm rot="10800000">
              <a:off x="1676400" y="5791200"/>
              <a:ext cx="381000" cy="158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9" idx="3"/>
            </p:cNvCxnSpPr>
            <p:nvPr/>
          </p:nvCxnSpPr>
          <p:spPr>
            <a:xfrm rot="10800000">
              <a:off x="4114801" y="5791200"/>
              <a:ext cx="457201" cy="15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ou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4" presetClass="exit" presetSubtype="16" fill="hold" nodeType="withEffect">
                                  <p:stCondLst>
                                    <p:cond delay="0"/>
                                  </p:stCondLst>
                                  <p:childTnLst>
                                    <p:animEffect transition="out" filter="box(in)">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4" presetClass="entr" presetSubtype="3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out)">
                                      <p:cBhvr>
                                        <p:cTn id="23" dur="500"/>
                                        <p:tgtEl>
                                          <p:spTgt spid="5"/>
                                        </p:tgtEl>
                                      </p:cBhvr>
                                    </p:animEffect>
                                  </p:childTnLst>
                                </p:cTn>
                              </p:par>
                              <p:par>
                                <p:cTn id="24" presetID="4" presetClass="entr" presetSubtype="32"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ou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838200" y="228600"/>
            <a:ext cx="8229600" cy="1143000"/>
          </a:xfrm>
        </p:spPr>
        <p:txBody>
          <a:bodyPr/>
          <a:lstStyle/>
          <a:p>
            <a:r>
              <a:rPr lang="en-US" sz="3200" dirty="0"/>
              <a:t>APS </a:t>
            </a:r>
            <a:r>
              <a:rPr lang="en-US" sz="3200" dirty="0" smtClean="0"/>
              <a:t> and FCCD</a:t>
            </a:r>
            <a:endParaRPr lang="en-US" sz="3200" dirty="0"/>
          </a:p>
        </p:txBody>
      </p:sp>
      <p:sp>
        <p:nvSpPr>
          <p:cNvPr id="125955" name="Rectangle 3"/>
          <p:cNvSpPr>
            <a:spLocks noGrp="1" noChangeArrowheads="1"/>
          </p:cNvSpPr>
          <p:nvPr>
            <p:ph type="body" idx="1"/>
          </p:nvPr>
        </p:nvSpPr>
        <p:spPr>
          <a:xfrm>
            <a:off x="304800" y="2971800"/>
            <a:ext cx="8534400" cy="2743200"/>
          </a:xfrm>
        </p:spPr>
        <p:txBody>
          <a:bodyPr/>
          <a:lstStyle/>
          <a:p>
            <a:pPr>
              <a:lnSpc>
                <a:spcPct val="90000"/>
              </a:lnSpc>
            </a:pPr>
            <a:r>
              <a:rPr lang="en-US" sz="2000" dirty="0"/>
              <a:t>January </a:t>
            </a:r>
            <a:r>
              <a:rPr lang="en-US" sz="2000" dirty="0" smtClean="0"/>
              <a:t>11, 2009 </a:t>
            </a:r>
            <a:r>
              <a:rPr lang="en-US" sz="2000" dirty="0"/>
              <a:t>– Peter and </a:t>
            </a:r>
            <a:r>
              <a:rPr lang="en-US" sz="2000" dirty="0" err="1"/>
              <a:t>Dionisio</a:t>
            </a:r>
            <a:r>
              <a:rPr lang="en-US" sz="2000" dirty="0"/>
              <a:t> arrived to install subassembly</a:t>
            </a:r>
          </a:p>
          <a:p>
            <a:pPr>
              <a:lnSpc>
                <a:spcPct val="90000"/>
              </a:lnSpc>
            </a:pPr>
            <a:r>
              <a:rPr lang="en-US" sz="2000" dirty="0"/>
              <a:t>January 12 - First light with old substrate</a:t>
            </a:r>
          </a:p>
          <a:p>
            <a:pPr>
              <a:lnSpc>
                <a:spcPct val="90000"/>
              </a:lnSpc>
            </a:pPr>
            <a:r>
              <a:rPr lang="en-US" sz="2000" dirty="0"/>
              <a:t>January 13 - First light with new substrate</a:t>
            </a:r>
          </a:p>
          <a:p>
            <a:pPr>
              <a:lnSpc>
                <a:spcPct val="90000"/>
              </a:lnSpc>
            </a:pPr>
            <a:r>
              <a:rPr lang="en-US" sz="2000" dirty="0"/>
              <a:t>January 14 - First x-ray with x-ray tube</a:t>
            </a:r>
          </a:p>
          <a:p>
            <a:pPr>
              <a:lnSpc>
                <a:spcPct val="90000"/>
              </a:lnSpc>
            </a:pPr>
            <a:r>
              <a:rPr lang="en-US" sz="2000" dirty="0"/>
              <a:t>January to July</a:t>
            </a:r>
          </a:p>
          <a:p>
            <a:pPr lvl="1">
              <a:lnSpc>
                <a:spcPct val="90000"/>
              </a:lnSpc>
            </a:pPr>
            <a:r>
              <a:rPr lang="en-US" sz="1800" dirty="0"/>
              <a:t>Make Improvements</a:t>
            </a:r>
          </a:p>
          <a:p>
            <a:pPr lvl="1">
              <a:lnSpc>
                <a:spcPct val="90000"/>
              </a:lnSpc>
            </a:pPr>
            <a:r>
              <a:rPr lang="en-US" sz="1800" dirty="0"/>
              <a:t>Characterize detector</a:t>
            </a:r>
          </a:p>
          <a:p>
            <a:pPr>
              <a:lnSpc>
                <a:spcPct val="90000"/>
              </a:lnSpc>
            </a:pPr>
            <a:r>
              <a:rPr lang="en-US" sz="2000" dirty="0"/>
              <a:t>July 15, 2009 First beam at 8id</a:t>
            </a:r>
          </a:p>
          <a:p>
            <a:pPr>
              <a:lnSpc>
                <a:spcPct val="90000"/>
              </a:lnSpc>
            </a:pPr>
            <a:r>
              <a:rPr lang="en-US" sz="2000" dirty="0"/>
              <a:t>    </a:t>
            </a:r>
            <a:r>
              <a:rPr lang="en-US" sz="1400" b="1" dirty="0"/>
              <a:t>:</a:t>
            </a:r>
          </a:p>
        </p:txBody>
      </p:sp>
      <p:pic>
        <p:nvPicPr>
          <p:cNvPr id="125956" name="Picture 4" descr="CCDAssembly"/>
          <p:cNvPicPr>
            <a:picLocks noChangeAspect="1" noChangeArrowheads="1"/>
          </p:cNvPicPr>
          <p:nvPr/>
        </p:nvPicPr>
        <p:blipFill>
          <a:blip r:embed="rId3" cstate="print"/>
          <a:srcRect/>
          <a:stretch>
            <a:fillRect/>
          </a:stretch>
        </p:blipFill>
        <p:spPr bwMode="auto">
          <a:xfrm>
            <a:off x="7086600" y="3597275"/>
            <a:ext cx="1981200" cy="1812925"/>
          </a:xfrm>
          <a:prstGeom prst="rect">
            <a:avLst/>
          </a:prstGeom>
          <a:noFill/>
        </p:spPr>
      </p:pic>
      <p:pic>
        <p:nvPicPr>
          <p:cNvPr id="125958" name="Picture 6" descr="CNM_Snow2"/>
          <p:cNvPicPr>
            <a:picLocks noChangeAspect="1" noChangeArrowheads="1"/>
          </p:cNvPicPr>
          <p:nvPr/>
        </p:nvPicPr>
        <p:blipFill>
          <a:blip r:embed="rId4" cstate="print"/>
          <a:srcRect/>
          <a:stretch>
            <a:fillRect/>
          </a:stretch>
        </p:blipFill>
        <p:spPr bwMode="auto">
          <a:xfrm>
            <a:off x="609600" y="914400"/>
            <a:ext cx="7924800" cy="2057400"/>
          </a:xfrm>
          <a:prstGeom prst="rect">
            <a:avLst/>
          </a:prstGeom>
          <a:noFill/>
        </p:spPr>
      </p:pic>
      <p:pic>
        <p:nvPicPr>
          <p:cNvPr id="125959" name="Picture 7" descr="IMG_8837"/>
          <p:cNvPicPr>
            <a:picLocks noChangeAspect="1" noChangeArrowheads="1"/>
          </p:cNvPicPr>
          <p:nvPr/>
        </p:nvPicPr>
        <p:blipFill>
          <a:blip r:embed="rId5" cstate="print"/>
          <a:srcRect/>
          <a:stretch>
            <a:fillRect/>
          </a:stretch>
        </p:blipFill>
        <p:spPr bwMode="auto">
          <a:xfrm>
            <a:off x="4419600" y="4324350"/>
            <a:ext cx="2667000" cy="2000250"/>
          </a:xfrm>
          <a:prstGeom prst="rect">
            <a:avLst/>
          </a:prstGeom>
          <a:noFill/>
        </p:spPr>
      </p:pic>
      <p:sp>
        <p:nvSpPr>
          <p:cNvPr id="7" name="Rectangle 6"/>
          <p:cNvSpPr/>
          <p:nvPr/>
        </p:nvSpPr>
        <p:spPr>
          <a:xfrm>
            <a:off x="6976075" y="914400"/>
            <a:ext cx="1710725" cy="369332"/>
          </a:xfrm>
          <a:prstGeom prst="rect">
            <a:avLst/>
          </a:prstGeom>
        </p:spPr>
        <p:txBody>
          <a:bodyPr wrap="none">
            <a:spAutoFit/>
          </a:bodyPr>
          <a:lstStyle/>
          <a:p>
            <a:r>
              <a:rPr lang="en-US" dirty="0" smtClean="0"/>
              <a:t>January 2009 </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box(in)">
                                      <p:cBhvr>
                                        <p:cTn id="7" dur="500"/>
                                        <p:tgtEl>
                                          <p:spTgt spid="1259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5956"/>
                                        </p:tgtEl>
                                        <p:attrNameLst>
                                          <p:attrName>style.visibility</p:attrName>
                                        </p:attrNameLst>
                                      </p:cBhvr>
                                      <p:to>
                                        <p:strVal val="visible"/>
                                      </p:to>
                                    </p:set>
                                    <p:animEffect transition="in" filter="wipe(up)">
                                      <p:cBhvr>
                                        <p:cTn id="12" dur="500"/>
                                        <p:tgtEl>
                                          <p:spTgt spid="125956"/>
                                        </p:tgtEl>
                                      </p:cBhvr>
                                    </p:animEffect>
                                  </p:childTnLst>
                                </p:cTn>
                              </p:par>
                              <p:par>
                                <p:cTn id="13" presetID="22" presetClass="entr" presetSubtype="1" fill="hold" nodeType="withEffect">
                                  <p:stCondLst>
                                    <p:cond delay="0"/>
                                  </p:stCondLst>
                                  <p:childTnLst>
                                    <p:set>
                                      <p:cBhvr>
                                        <p:cTn id="14" dur="1" fill="hold">
                                          <p:stCondLst>
                                            <p:cond delay="0"/>
                                          </p:stCondLst>
                                        </p:cTn>
                                        <p:tgtEl>
                                          <p:spTgt spid="125959"/>
                                        </p:tgtEl>
                                        <p:attrNameLst>
                                          <p:attrName>style.visibility</p:attrName>
                                        </p:attrNameLst>
                                      </p:cBhvr>
                                      <p:to>
                                        <p:strVal val="visible"/>
                                      </p:to>
                                    </p:set>
                                    <p:animEffect transition="in" filter="wipe(up)">
                                      <p:cBhvr>
                                        <p:cTn id="15" dur="500"/>
                                        <p:tgtEl>
                                          <p:spTgt spid="12595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955">
                                            <p:txEl>
                                              <p:pRg st="1" end="1"/>
                                            </p:txEl>
                                          </p:spTgt>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125955">
                                            <p:txEl>
                                              <p:pRg st="2" end="2"/>
                                            </p:txEl>
                                          </p:spTgt>
                                        </p:tgtEl>
                                        <p:attrNameLst>
                                          <p:attrName>style.visibility</p:attrName>
                                        </p:attrNameLst>
                                      </p:cBhvr>
                                      <p:to>
                                        <p:strVal val="visible"/>
                                      </p:to>
                                    </p:set>
                                    <p:animEffect transition="in" filter="wipe(left)">
                                      <p:cBhvr>
                                        <p:cTn id="25" dur="500"/>
                                        <p:tgtEl>
                                          <p:spTgt spid="125955">
                                            <p:txEl>
                                              <p:pRg st="2" end="2"/>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5955">
                                            <p:txEl>
                                              <p:pRg st="3" end="3"/>
                                            </p:txEl>
                                          </p:spTgt>
                                        </p:tgtEl>
                                        <p:attrNameLst>
                                          <p:attrName>style.visibility</p:attrName>
                                        </p:attrNameLst>
                                      </p:cBhvr>
                                      <p:to>
                                        <p:strVal val="visible"/>
                                      </p:to>
                                    </p:set>
                                    <p:animEffect transition="in" filter="wipe(left)">
                                      <p:cBhvr>
                                        <p:cTn id="28" dur="500"/>
                                        <p:tgtEl>
                                          <p:spTgt spid="12595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5955">
                                            <p:txEl>
                                              <p:pRg st="4" end="4"/>
                                            </p:txEl>
                                          </p:spTgt>
                                        </p:tgtEl>
                                        <p:attrNameLst>
                                          <p:attrName>style.visibility</p:attrName>
                                        </p:attrNameLst>
                                      </p:cBhvr>
                                      <p:to>
                                        <p:strVal val="visible"/>
                                      </p:to>
                                    </p:set>
                                    <p:animEffect transition="in" filter="wipe(left)">
                                      <p:cBhvr>
                                        <p:cTn id="33" dur="500"/>
                                        <p:tgtEl>
                                          <p:spTgt spid="125955">
                                            <p:txEl>
                                              <p:pRg st="4" end="4"/>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25955">
                                            <p:txEl>
                                              <p:pRg st="5" end="5"/>
                                            </p:txEl>
                                          </p:spTgt>
                                        </p:tgtEl>
                                        <p:attrNameLst>
                                          <p:attrName>style.visibility</p:attrName>
                                        </p:attrNameLst>
                                      </p:cBhvr>
                                      <p:to>
                                        <p:strVal val="visible"/>
                                      </p:to>
                                    </p:set>
                                    <p:animEffect transition="in" filter="wipe(left)">
                                      <p:cBhvr>
                                        <p:cTn id="36" dur="500"/>
                                        <p:tgtEl>
                                          <p:spTgt spid="125955">
                                            <p:txEl>
                                              <p:pRg st="5" end="5"/>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5955">
                                            <p:txEl>
                                              <p:pRg st="6" end="6"/>
                                            </p:txEl>
                                          </p:spTgt>
                                        </p:tgtEl>
                                        <p:attrNameLst>
                                          <p:attrName>style.visibility</p:attrName>
                                        </p:attrNameLst>
                                      </p:cBhvr>
                                      <p:to>
                                        <p:strVal val="visible"/>
                                      </p:to>
                                    </p:set>
                                    <p:animEffect transition="in" filter="wipe(left)">
                                      <p:cBhvr>
                                        <p:cTn id="39" dur="500"/>
                                        <p:tgtEl>
                                          <p:spTgt spid="12595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5955">
                                            <p:txEl>
                                              <p:pRg st="7" end="7"/>
                                            </p:txEl>
                                          </p:spTgt>
                                        </p:tgtEl>
                                        <p:attrNameLst>
                                          <p:attrName>style.visibility</p:attrName>
                                        </p:attrNameLst>
                                      </p:cBhvr>
                                      <p:to>
                                        <p:strVal val="visible"/>
                                      </p:to>
                                    </p:set>
                                    <p:animEffect transition="in" filter="wipe(left)">
                                      <p:cBhvr>
                                        <p:cTn id="44" dur="500"/>
                                        <p:tgtEl>
                                          <p:spTgt spid="125955">
                                            <p:txEl>
                                              <p:pRg st="7" end="7"/>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25955">
                                            <p:txEl>
                                              <p:pRg st="8" end="8"/>
                                            </p:txEl>
                                          </p:spTgt>
                                        </p:tgtEl>
                                        <p:attrNameLst>
                                          <p:attrName>style.visibility</p:attrName>
                                        </p:attrNameLst>
                                      </p:cBhvr>
                                      <p:to>
                                        <p:strVal val="visible"/>
                                      </p:to>
                                    </p:set>
                                    <p:animEffect transition="in" filter="wipe(left)">
                                      <p:cBhvr>
                                        <p:cTn id="47" dur="500"/>
                                        <p:tgtEl>
                                          <p:spTgt spid="1259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cstate="print"/>
          <a:srcRect/>
          <a:stretch>
            <a:fillRect/>
          </a:stretch>
        </p:blipFill>
        <p:spPr bwMode="auto">
          <a:xfrm>
            <a:off x="5097066" y="1051842"/>
            <a:ext cx="3742134" cy="2758158"/>
          </a:xfrm>
          <a:prstGeom prst="rect">
            <a:avLst/>
          </a:prstGeom>
          <a:noFill/>
          <a:ln w="9525">
            <a:noFill/>
            <a:miter lim="800000"/>
            <a:headEnd/>
            <a:tailEnd/>
          </a:ln>
        </p:spPr>
      </p:pic>
      <p:pic>
        <p:nvPicPr>
          <p:cNvPr id="14" name="BL_9_0_1movie1.wmv">
            <a:hlinkClick r:id="" action="ppaction://media"/>
          </p:cNvPr>
          <p:cNvPicPr/>
          <p:nvPr>
            <a:videoFile r:link="rId1"/>
          </p:nvPr>
        </p:nvPicPr>
        <p:blipFill>
          <a:blip r:embed="rId5" cstate="print"/>
          <a:stretch>
            <a:fillRect/>
          </a:stretch>
        </p:blipFill>
        <p:spPr>
          <a:xfrm>
            <a:off x="5105400" y="1066801"/>
            <a:ext cx="3733800" cy="2732049"/>
          </a:xfrm>
          <a:prstGeom prst="rect">
            <a:avLst/>
          </a:prstGeom>
        </p:spPr>
      </p:pic>
      <p:sp>
        <p:nvSpPr>
          <p:cNvPr id="33793" name="Rectangle 1"/>
          <p:cNvSpPr>
            <a:spLocks noGrp="1" noChangeArrowheads="1"/>
          </p:cNvSpPr>
          <p:nvPr>
            <p:ph type="title"/>
          </p:nvPr>
        </p:nvSpPr>
        <p:spPr>
          <a:xfrm>
            <a:off x="-152400" y="-111456"/>
            <a:ext cx="8839200" cy="1143000"/>
          </a:xfrm>
        </p:spPr>
        <p:txBody>
          <a:bodyPr lIns="64291" tIns="32146" rIns="64291" bIns="32146"/>
          <a:lstStyle/>
          <a:p>
            <a:pPr eaLnBrk="1" hangingPunct="1">
              <a:defRPr/>
            </a:pPr>
            <a:r>
              <a:rPr lang="pt-BR" sz="3200" dirty="0" smtClean="0">
                <a:sym typeface="Futura" charset="0"/>
              </a:rPr>
              <a:t>At the ALS</a:t>
            </a:r>
            <a:br>
              <a:rPr lang="pt-BR" sz="3200" dirty="0" smtClean="0">
                <a:sym typeface="Futura" charset="0"/>
              </a:rPr>
            </a:br>
            <a:r>
              <a:rPr lang="pt-BR" sz="3200" dirty="0" smtClean="0">
                <a:sym typeface="Futura" charset="0"/>
              </a:rPr>
              <a:t> Ptycography / Scanning </a:t>
            </a:r>
            <a:r>
              <a:rPr lang="pt-BR" sz="3200" dirty="0" smtClean="0">
                <a:latin typeface="ScriptC" pitchFamily="2" charset="0"/>
                <a:sym typeface="Futura" charset="0"/>
              </a:rPr>
              <a:t>u</a:t>
            </a:r>
            <a:r>
              <a:rPr lang="pt-BR" sz="3200" dirty="0" smtClean="0">
                <a:sym typeface="Futura" charset="0"/>
              </a:rPr>
              <a:t>Diffraction</a:t>
            </a:r>
            <a:endParaRPr lang="en-US" sz="3600" dirty="0" smtClean="0">
              <a:sym typeface="Futura" charset="0"/>
            </a:endParaRPr>
          </a:p>
        </p:txBody>
      </p:sp>
      <p:pic>
        <p:nvPicPr>
          <p:cNvPr id="19462" name="Picture 8" descr="C:\Users\Didou\Documents\Didoustuff\facebookphoto\fastccd2.jpg"/>
          <p:cNvPicPr>
            <a:picLocks noChangeAspect="1" noChangeArrowheads="1"/>
          </p:cNvPicPr>
          <p:nvPr/>
        </p:nvPicPr>
        <p:blipFill>
          <a:blip r:embed="rId6" cstate="print"/>
          <a:srcRect/>
          <a:stretch>
            <a:fillRect/>
          </a:stretch>
        </p:blipFill>
        <p:spPr bwMode="auto">
          <a:xfrm>
            <a:off x="358162" y="4191000"/>
            <a:ext cx="4442438" cy="2076674"/>
          </a:xfrm>
          <a:prstGeom prst="rect">
            <a:avLst/>
          </a:prstGeom>
          <a:noFill/>
          <a:ln w="9525">
            <a:noFill/>
            <a:miter lim="800000"/>
            <a:headEnd/>
            <a:tailEnd/>
          </a:ln>
        </p:spPr>
      </p:pic>
      <p:pic>
        <p:nvPicPr>
          <p:cNvPr id="9" name="Picture 4"/>
          <p:cNvPicPr>
            <a:picLocks noChangeAspect="1" noChangeArrowheads="1"/>
          </p:cNvPicPr>
          <p:nvPr/>
        </p:nvPicPr>
        <p:blipFill>
          <a:blip r:embed="rId7" cstate="print"/>
          <a:srcRect/>
          <a:stretch>
            <a:fillRect/>
          </a:stretch>
        </p:blipFill>
        <p:spPr bwMode="auto">
          <a:xfrm>
            <a:off x="5181600" y="4002821"/>
            <a:ext cx="3276600" cy="2321779"/>
          </a:xfrm>
          <a:prstGeom prst="rect">
            <a:avLst/>
          </a:prstGeom>
          <a:noFill/>
          <a:ln w="12700">
            <a:noFill/>
            <a:miter lim="800000"/>
            <a:headEnd/>
            <a:tailEnd/>
          </a:ln>
        </p:spPr>
      </p:pic>
      <p:pic>
        <p:nvPicPr>
          <p:cNvPr id="10" name="Picture 24" descr="IMG_3358.JPG"/>
          <p:cNvPicPr>
            <a:picLocks noChangeAspect="1"/>
          </p:cNvPicPr>
          <p:nvPr/>
        </p:nvPicPr>
        <p:blipFill>
          <a:blip r:embed="rId8" cstate="print"/>
          <a:srcRect/>
          <a:stretch>
            <a:fillRect/>
          </a:stretch>
        </p:blipFill>
        <p:spPr bwMode="auto">
          <a:xfrm>
            <a:off x="1057275" y="1193006"/>
            <a:ext cx="3286125" cy="2464594"/>
          </a:xfrm>
          <a:prstGeom prst="rect">
            <a:avLst/>
          </a:prstGeom>
          <a:noFill/>
          <a:ln w="9525">
            <a:noFill/>
            <a:miter lim="800000"/>
            <a:headEnd/>
            <a:tailEnd/>
          </a:ln>
        </p:spPr>
      </p:pic>
      <p:sp>
        <p:nvSpPr>
          <p:cNvPr id="11" name="Rectangle 10"/>
          <p:cNvSpPr/>
          <p:nvPr/>
        </p:nvSpPr>
        <p:spPr>
          <a:xfrm>
            <a:off x="0" y="1219200"/>
            <a:ext cx="1035283" cy="646331"/>
          </a:xfrm>
          <a:prstGeom prst="rect">
            <a:avLst/>
          </a:prstGeom>
        </p:spPr>
        <p:txBody>
          <a:bodyPr wrap="none">
            <a:spAutoFit/>
          </a:bodyPr>
          <a:lstStyle/>
          <a:p>
            <a:r>
              <a:rPr lang="pt-BR" dirty="0" smtClean="0">
                <a:sym typeface="Futura" charset="0"/>
              </a:rPr>
              <a:t>ALS </a:t>
            </a:r>
          </a:p>
          <a:p>
            <a:r>
              <a:rPr lang="pt-BR" dirty="0" smtClean="0">
                <a:sym typeface="Futura" charset="0"/>
              </a:rPr>
              <a:t>BL 9.0.3</a:t>
            </a:r>
            <a:endParaRPr lang="en-US" dirty="0"/>
          </a:p>
        </p:txBody>
      </p:sp>
      <p:sp>
        <p:nvSpPr>
          <p:cNvPr id="12" name="Rectangle 11"/>
          <p:cNvSpPr/>
          <p:nvPr/>
        </p:nvSpPr>
        <p:spPr>
          <a:xfrm>
            <a:off x="0" y="3620869"/>
            <a:ext cx="1163524" cy="646331"/>
          </a:xfrm>
          <a:prstGeom prst="rect">
            <a:avLst/>
          </a:prstGeom>
        </p:spPr>
        <p:txBody>
          <a:bodyPr wrap="none">
            <a:spAutoFit/>
          </a:bodyPr>
          <a:lstStyle/>
          <a:p>
            <a:r>
              <a:rPr lang="pt-BR" dirty="0" smtClean="0">
                <a:sym typeface="Futura" charset="0"/>
              </a:rPr>
              <a:t>ALS </a:t>
            </a:r>
          </a:p>
          <a:p>
            <a:r>
              <a:rPr lang="pt-BR" dirty="0" smtClean="0">
                <a:sym typeface="Futura" charset="0"/>
              </a:rPr>
              <a:t>BL 12.3.2</a:t>
            </a:r>
            <a:endParaRPr lang="en-US" dirty="0"/>
          </a:p>
        </p:txBody>
      </p:sp>
      <p:sp>
        <p:nvSpPr>
          <p:cNvPr id="13" name="Rectangle 12"/>
          <p:cNvSpPr/>
          <p:nvPr/>
        </p:nvSpPr>
        <p:spPr>
          <a:xfrm>
            <a:off x="2133600" y="6274713"/>
            <a:ext cx="5562600" cy="261610"/>
          </a:xfrm>
          <a:prstGeom prst="rect">
            <a:avLst/>
          </a:prstGeom>
        </p:spPr>
        <p:txBody>
          <a:bodyPr wrap="square">
            <a:spAutoFit/>
          </a:bodyPr>
          <a:lstStyle/>
          <a:p>
            <a:r>
              <a:rPr lang="en-US" sz="1100" b="1" dirty="0" smtClean="0">
                <a:ea typeface="Optima"/>
                <a:cs typeface="Optima"/>
              </a:rPr>
              <a:t>2.7 min. with </a:t>
            </a:r>
            <a:r>
              <a:rPr lang="en-US" sz="1100" b="1" dirty="0" err="1" smtClean="0">
                <a:ea typeface="Optima"/>
                <a:cs typeface="Optima"/>
              </a:rPr>
              <a:t>FastCCD</a:t>
            </a:r>
            <a:r>
              <a:rPr lang="en-US" sz="1100" dirty="0" smtClean="0">
                <a:ea typeface="Optima"/>
                <a:cs typeface="Optima"/>
              </a:rPr>
              <a:t> (at 20 Hz - disk write limited for this test) </a:t>
            </a:r>
            <a:r>
              <a:rPr lang="en-US" sz="1100" b="1" dirty="0" smtClean="0">
                <a:ea typeface="Optima"/>
                <a:cs typeface="Optima"/>
              </a:rPr>
              <a:t>6.2 hrs.</a:t>
            </a:r>
            <a:r>
              <a:rPr lang="en-US" sz="1100" dirty="0" smtClean="0">
                <a:ea typeface="Optima"/>
                <a:cs typeface="Optima"/>
              </a:rPr>
              <a:t> with </a:t>
            </a:r>
            <a:r>
              <a:rPr lang="en-US" sz="1100" i="1" dirty="0" smtClean="0">
                <a:ea typeface="Optima"/>
                <a:cs typeface="Optima"/>
              </a:rPr>
              <a:t>MAR133</a:t>
            </a:r>
            <a:endParaRPr lang="en-US" sz="1100" i="1" dirty="0">
              <a:ea typeface="Optima"/>
              <a:cs typeface="Optima"/>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blinds(horizontal)">
                                      <p:cBhvr>
                                        <p:cTn id="7" dur="500"/>
                                        <p:tgtEl>
                                          <p:spTgt spid="19462"/>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ox(i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4"/>
                                        </p:tgtEl>
                                      </p:cBhvr>
                                    </p:cmd>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video>
              <p:cMediaNode>
                <p:cTn id="26" fill="hold" display="0">
                  <p:stCondLst>
                    <p:cond delay="indefinite"/>
                  </p:stCondLst>
                  <p:endCondLst>
                    <p:cond evt="onNext" delay="0">
                      <p:tgtEl>
                        <p:sldTgt/>
                      </p:tgtEl>
                    </p:cond>
                    <p:cond evt="onPrev" delay="0">
                      <p:tgtEl>
                        <p:sldTgt/>
                      </p:tgtEl>
                    </p:cond>
                  </p:endCondLst>
                </p:cTn>
                <p:tgtEl>
                  <p:spTgt spid="14"/>
                </p:tgtEl>
              </p:cMediaNode>
            </p:video>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port\My Draft\For LCLS\small proposal\SISGR Proposal\Figures\RXS Chamber.jpg"/>
          <p:cNvPicPr>
            <a:picLocks noChangeAspect="1" noChangeArrowheads="1"/>
          </p:cNvPicPr>
          <p:nvPr/>
        </p:nvPicPr>
        <p:blipFill>
          <a:blip r:embed="rId3" cstate="print"/>
          <a:srcRect/>
          <a:stretch>
            <a:fillRect/>
          </a:stretch>
        </p:blipFill>
        <p:spPr bwMode="auto">
          <a:xfrm>
            <a:off x="1108496" y="914400"/>
            <a:ext cx="3537509" cy="5578418"/>
          </a:xfrm>
          <a:prstGeom prst="rect">
            <a:avLst/>
          </a:prstGeom>
          <a:noFill/>
        </p:spPr>
      </p:pic>
      <p:sp>
        <p:nvSpPr>
          <p:cNvPr id="5" name="TextBox 4"/>
          <p:cNvSpPr txBox="1"/>
          <p:nvPr/>
        </p:nvSpPr>
        <p:spPr>
          <a:xfrm>
            <a:off x="4648200" y="1676400"/>
            <a:ext cx="4495800" cy="2723823"/>
          </a:xfrm>
          <a:prstGeom prst="rect">
            <a:avLst/>
          </a:prstGeom>
          <a:noFill/>
        </p:spPr>
        <p:txBody>
          <a:bodyPr wrap="square" rtlCol="0">
            <a:spAutoFit/>
          </a:bodyPr>
          <a:lstStyle/>
          <a:p>
            <a:pPr marL="342900" indent="-342900" algn="just">
              <a:spcAft>
                <a:spcPts val="600"/>
              </a:spcAft>
              <a:buFont typeface="+mj-lt"/>
              <a:buAutoNum type="arabicPeriod"/>
            </a:pPr>
            <a:r>
              <a:rPr lang="pt-BR" b="1" dirty="0" smtClean="0"/>
              <a:t>Need compact FCCD (cFCCD)</a:t>
            </a:r>
          </a:p>
          <a:p>
            <a:pPr marL="342900" indent="-342900" algn="just">
              <a:spcAft>
                <a:spcPts val="600"/>
              </a:spcAft>
              <a:buFont typeface="+mj-lt"/>
              <a:buAutoNum type="arabicPeriod"/>
            </a:pPr>
            <a:r>
              <a:rPr lang="pt-BR" b="1" dirty="0" smtClean="0"/>
              <a:t>Detector and sample are movable</a:t>
            </a:r>
          </a:p>
          <a:p>
            <a:pPr marL="342900" indent="-342900" algn="just">
              <a:spcAft>
                <a:spcPts val="600"/>
              </a:spcAft>
              <a:buFont typeface="+mj-lt"/>
              <a:buAutoNum type="arabicPeriod"/>
            </a:pPr>
            <a:r>
              <a:rPr lang="en-US" sz="1600" b="1" dirty="0" smtClean="0"/>
              <a:t>Two Rotations:</a:t>
            </a:r>
          </a:p>
          <a:p>
            <a:pPr marL="739775" lvl="1" indent="-282575" algn="just">
              <a:spcAft>
                <a:spcPts val="600"/>
              </a:spcAft>
              <a:buFont typeface="Arial" pitchFamily="34" charset="0"/>
              <a:buChar char="•"/>
            </a:pPr>
            <a:r>
              <a:rPr lang="en-US" sz="1600" dirty="0" smtClean="0"/>
              <a:t>360</a:t>
            </a:r>
            <a:r>
              <a:rPr lang="en-US" sz="1600" baseline="30000" dirty="0" smtClean="0"/>
              <a:t>o</a:t>
            </a:r>
            <a:r>
              <a:rPr lang="en-US" sz="1600" dirty="0" smtClean="0"/>
              <a:t> in the horizontal plane. </a:t>
            </a:r>
          </a:p>
          <a:p>
            <a:pPr marL="739775" lvl="1" indent="-282575" algn="just">
              <a:spcAft>
                <a:spcPts val="600"/>
              </a:spcAft>
              <a:buFont typeface="Arial" pitchFamily="34" charset="0"/>
              <a:buChar char="•"/>
            </a:pPr>
            <a:r>
              <a:rPr lang="en-US" sz="1600" dirty="0" smtClean="0"/>
              <a:t>100</a:t>
            </a:r>
            <a:r>
              <a:rPr lang="en-US" sz="1600" baseline="30000" dirty="0" smtClean="0"/>
              <a:t>o </a:t>
            </a:r>
            <a:r>
              <a:rPr lang="en-US" sz="1600" dirty="0" smtClean="0"/>
              <a:t>in the vertical plane.</a:t>
            </a:r>
          </a:p>
          <a:p>
            <a:pPr marL="739775" lvl="1" indent="-282575" algn="just">
              <a:spcAft>
                <a:spcPts val="600"/>
              </a:spcAft>
              <a:buFont typeface="Arial" pitchFamily="34" charset="0"/>
              <a:buChar char="•"/>
            </a:pPr>
            <a:endParaRPr lang="en-US" sz="1600" dirty="0" smtClean="0"/>
          </a:p>
          <a:p>
            <a:pPr marL="342900" indent="-342900" algn="just">
              <a:spcAft>
                <a:spcPts val="600"/>
              </a:spcAft>
            </a:pPr>
            <a:endParaRPr lang="en-US" b="1" dirty="0" smtClean="0"/>
          </a:p>
          <a:p>
            <a:pPr marL="2628900" lvl="5" indent="-342900" algn="just">
              <a:spcAft>
                <a:spcPts val="600"/>
              </a:spcAft>
            </a:pPr>
            <a:endParaRPr lang="en-US" b="1" dirty="0" smtClean="0"/>
          </a:p>
        </p:txBody>
      </p:sp>
      <p:sp>
        <p:nvSpPr>
          <p:cNvPr id="6" name="TextBox 5"/>
          <p:cNvSpPr txBox="1"/>
          <p:nvPr/>
        </p:nvSpPr>
        <p:spPr>
          <a:xfrm>
            <a:off x="1066800" y="228600"/>
            <a:ext cx="6787436" cy="584775"/>
          </a:xfrm>
          <a:prstGeom prst="rect">
            <a:avLst/>
          </a:prstGeom>
          <a:noFill/>
        </p:spPr>
        <p:txBody>
          <a:bodyPr wrap="none" rtlCol="0">
            <a:spAutoFit/>
          </a:bodyPr>
          <a:lstStyle/>
          <a:p>
            <a:r>
              <a:rPr lang="en-US" sz="3200" dirty="0" smtClean="0"/>
              <a:t>Need for compact, movable detector</a:t>
            </a:r>
            <a:endParaRPr lang="en-US" sz="3200" dirty="0"/>
          </a:p>
        </p:txBody>
      </p:sp>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Report\My Draft\For LCLS\PRD\Figure\Dector Motion.jpg"/>
          <p:cNvPicPr>
            <a:picLocks noChangeAspect="1" noChangeArrowheads="1"/>
          </p:cNvPicPr>
          <p:nvPr/>
        </p:nvPicPr>
        <p:blipFill>
          <a:blip r:embed="rId3" cstate="print"/>
          <a:srcRect/>
          <a:stretch>
            <a:fillRect/>
          </a:stretch>
        </p:blipFill>
        <p:spPr bwMode="auto">
          <a:xfrm>
            <a:off x="914400" y="914400"/>
            <a:ext cx="3770632" cy="5579852"/>
          </a:xfrm>
          <a:prstGeom prst="rect">
            <a:avLst/>
          </a:prstGeom>
          <a:noFill/>
        </p:spPr>
      </p:pic>
      <p:sp>
        <p:nvSpPr>
          <p:cNvPr id="5" name="TextBox 4"/>
          <p:cNvSpPr txBox="1"/>
          <p:nvPr/>
        </p:nvSpPr>
        <p:spPr>
          <a:xfrm>
            <a:off x="4648200" y="1676400"/>
            <a:ext cx="4495800" cy="2723823"/>
          </a:xfrm>
          <a:prstGeom prst="rect">
            <a:avLst/>
          </a:prstGeom>
          <a:noFill/>
        </p:spPr>
        <p:txBody>
          <a:bodyPr wrap="square" rtlCol="0">
            <a:spAutoFit/>
          </a:bodyPr>
          <a:lstStyle/>
          <a:p>
            <a:pPr marL="342900" indent="-342900" algn="just">
              <a:spcAft>
                <a:spcPts val="600"/>
              </a:spcAft>
              <a:buFont typeface="+mj-lt"/>
              <a:buAutoNum type="arabicPeriod"/>
            </a:pPr>
            <a:r>
              <a:rPr lang="pt-BR" b="1" dirty="0" smtClean="0"/>
              <a:t>Need compact FCCD (cFCCD)</a:t>
            </a:r>
          </a:p>
          <a:p>
            <a:pPr marL="342900" indent="-342900" algn="just">
              <a:spcAft>
                <a:spcPts val="600"/>
              </a:spcAft>
              <a:buFont typeface="+mj-lt"/>
              <a:buAutoNum type="arabicPeriod"/>
            </a:pPr>
            <a:r>
              <a:rPr lang="pt-BR" b="1" dirty="0" smtClean="0"/>
              <a:t>Detector and sample are movable</a:t>
            </a:r>
          </a:p>
          <a:p>
            <a:pPr marL="342900" indent="-342900" algn="just">
              <a:spcAft>
                <a:spcPts val="600"/>
              </a:spcAft>
              <a:buFont typeface="+mj-lt"/>
              <a:buAutoNum type="arabicPeriod"/>
            </a:pPr>
            <a:r>
              <a:rPr lang="en-US" sz="1600" b="1" dirty="0" smtClean="0"/>
              <a:t>Two Rotations:</a:t>
            </a:r>
          </a:p>
          <a:p>
            <a:pPr marL="739775" lvl="1" indent="-282575" algn="just">
              <a:spcAft>
                <a:spcPts val="600"/>
              </a:spcAft>
              <a:buFont typeface="Arial" pitchFamily="34" charset="0"/>
              <a:buChar char="•"/>
            </a:pPr>
            <a:r>
              <a:rPr lang="en-US" sz="1600" dirty="0" smtClean="0"/>
              <a:t>360</a:t>
            </a:r>
            <a:r>
              <a:rPr lang="en-US" sz="1600" baseline="30000" dirty="0" smtClean="0"/>
              <a:t>o</a:t>
            </a:r>
            <a:r>
              <a:rPr lang="en-US" sz="1600" dirty="0" smtClean="0"/>
              <a:t> in the horizontal plane. </a:t>
            </a:r>
          </a:p>
          <a:p>
            <a:pPr marL="739775" lvl="1" indent="-282575" algn="just">
              <a:spcAft>
                <a:spcPts val="600"/>
              </a:spcAft>
              <a:buFont typeface="Arial" pitchFamily="34" charset="0"/>
              <a:buChar char="•"/>
            </a:pPr>
            <a:r>
              <a:rPr lang="en-US" sz="1600" dirty="0" smtClean="0"/>
              <a:t>100</a:t>
            </a:r>
            <a:r>
              <a:rPr lang="en-US" sz="1600" baseline="30000" dirty="0" smtClean="0"/>
              <a:t>o </a:t>
            </a:r>
            <a:r>
              <a:rPr lang="en-US" sz="1600" dirty="0" smtClean="0"/>
              <a:t>in the vertical plane.</a:t>
            </a:r>
          </a:p>
          <a:p>
            <a:pPr marL="739775" lvl="1" indent="-282575" algn="just">
              <a:spcAft>
                <a:spcPts val="600"/>
              </a:spcAft>
              <a:buFont typeface="Arial" pitchFamily="34" charset="0"/>
              <a:buChar char="•"/>
            </a:pPr>
            <a:endParaRPr lang="en-US" sz="1600" dirty="0" smtClean="0"/>
          </a:p>
          <a:p>
            <a:pPr marL="342900" indent="-342900" algn="just">
              <a:spcAft>
                <a:spcPts val="600"/>
              </a:spcAft>
            </a:pPr>
            <a:endParaRPr lang="en-US" b="1" dirty="0" smtClean="0"/>
          </a:p>
          <a:p>
            <a:pPr marL="2628900" lvl="5" indent="-342900" algn="just">
              <a:spcAft>
                <a:spcPts val="600"/>
              </a:spcAft>
            </a:pPr>
            <a:endParaRPr lang="en-US" b="1" dirty="0" smtClean="0"/>
          </a:p>
        </p:txBody>
      </p:sp>
      <p:sp>
        <p:nvSpPr>
          <p:cNvPr id="6" name="TextBox 5"/>
          <p:cNvSpPr txBox="1"/>
          <p:nvPr/>
        </p:nvSpPr>
        <p:spPr>
          <a:xfrm>
            <a:off x="1066800" y="228600"/>
            <a:ext cx="6787436" cy="584775"/>
          </a:xfrm>
          <a:prstGeom prst="rect">
            <a:avLst/>
          </a:prstGeom>
          <a:noFill/>
        </p:spPr>
        <p:txBody>
          <a:bodyPr wrap="none" rtlCol="0">
            <a:spAutoFit/>
          </a:bodyPr>
          <a:lstStyle/>
          <a:p>
            <a:r>
              <a:rPr lang="en-US" sz="3200" dirty="0" smtClean="0"/>
              <a:t>Need for compact, movable detector</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200" dirty="0" smtClean="0"/>
              <a:t>From FCCD to Compact FCCD </a:t>
            </a:r>
            <a:endParaRPr lang="en-US" sz="3200" dirty="0"/>
          </a:p>
        </p:txBody>
      </p:sp>
      <p:sp>
        <p:nvSpPr>
          <p:cNvPr id="6" name="Content Placeholder 5"/>
          <p:cNvSpPr>
            <a:spLocks noGrp="1"/>
          </p:cNvSpPr>
          <p:nvPr>
            <p:ph idx="1"/>
          </p:nvPr>
        </p:nvSpPr>
        <p:spPr>
          <a:xfrm>
            <a:off x="381000" y="4267200"/>
            <a:ext cx="3886200" cy="1631950"/>
          </a:xfrm>
        </p:spPr>
        <p:txBody>
          <a:bodyPr>
            <a:normAutofit/>
          </a:bodyPr>
          <a:lstStyle/>
          <a:p>
            <a:r>
              <a:rPr lang="en-US" sz="2400" dirty="0" smtClean="0"/>
              <a:t>FCCD 6” wafer holder</a:t>
            </a:r>
          </a:p>
          <a:p>
            <a:r>
              <a:rPr lang="en-US" sz="2400" dirty="0" err="1" smtClean="0"/>
              <a:t>cFCCD</a:t>
            </a:r>
            <a:r>
              <a:rPr lang="en-US" sz="2400" dirty="0" smtClean="0"/>
              <a:t> 2.5” cubic</a:t>
            </a:r>
          </a:p>
        </p:txBody>
      </p:sp>
      <p:sp>
        <p:nvSpPr>
          <p:cNvPr id="17920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P1000463.JPG"/>
          <p:cNvPicPr>
            <a:picLocks noChangeAspect="1"/>
          </p:cNvPicPr>
          <p:nvPr/>
        </p:nvPicPr>
        <p:blipFill>
          <a:blip r:embed="rId3" cstate="print"/>
          <a:stretch>
            <a:fillRect/>
          </a:stretch>
        </p:blipFill>
        <p:spPr>
          <a:xfrm>
            <a:off x="381000" y="1143000"/>
            <a:ext cx="3860800" cy="2895600"/>
          </a:xfrm>
          <a:prstGeom prst="rect">
            <a:avLst/>
          </a:prstGeom>
          <a:effectLst>
            <a:outerShdw blurRad="50800" dist="38100" dir="13500000" algn="br" rotWithShape="0">
              <a:prstClr val="black">
                <a:alpha val="40000"/>
              </a:prstClr>
            </a:outerShdw>
          </a:effectLst>
        </p:spPr>
      </p:pic>
      <p:pic>
        <p:nvPicPr>
          <p:cNvPr id="7" name="Picture 1"/>
          <p:cNvPicPr>
            <a:picLocks noChangeAspect="1" noChangeArrowheads="1"/>
          </p:cNvPicPr>
          <p:nvPr/>
        </p:nvPicPr>
        <p:blipFill>
          <a:blip r:embed="rId4" cstate="print"/>
          <a:srcRect/>
          <a:stretch>
            <a:fillRect/>
          </a:stretch>
        </p:blipFill>
        <p:spPr bwMode="auto">
          <a:xfrm>
            <a:off x="5029200" y="1395444"/>
            <a:ext cx="3505200" cy="4395756"/>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5458773" y="3505200"/>
            <a:ext cx="2245112" cy="2876550"/>
          </a:xfrm>
          <a:prstGeom prst="rect">
            <a:avLst/>
          </a:prstGeom>
          <a:noFill/>
          <a:ln w="9525">
            <a:noFill/>
            <a:miter lim="800000"/>
            <a:headEnd/>
            <a:tailEnd/>
          </a:ln>
          <a:effectLst/>
        </p:spPr>
      </p:pic>
      <p:pic>
        <p:nvPicPr>
          <p:cNvPr id="25603" name="Picture 2"/>
          <p:cNvPicPr>
            <a:picLocks noChangeAspect="1" noChangeArrowheads="1"/>
          </p:cNvPicPr>
          <p:nvPr/>
        </p:nvPicPr>
        <p:blipFill>
          <a:blip r:embed="rId4" cstate="print"/>
          <a:srcRect/>
          <a:stretch>
            <a:fillRect/>
          </a:stretch>
        </p:blipFill>
        <p:spPr bwMode="auto">
          <a:xfrm>
            <a:off x="145852" y="970002"/>
            <a:ext cx="5188148" cy="3465835"/>
          </a:xfrm>
          <a:prstGeom prst="rect">
            <a:avLst/>
          </a:prstGeom>
          <a:noFill/>
          <a:ln w="12700">
            <a:noFill/>
            <a:miter lim="800000"/>
            <a:headEnd/>
            <a:tailEnd/>
          </a:ln>
        </p:spPr>
      </p:pic>
      <p:sp>
        <p:nvSpPr>
          <p:cNvPr id="25604" name="Line 3"/>
          <p:cNvSpPr>
            <a:spLocks noChangeShapeType="1"/>
          </p:cNvSpPr>
          <p:nvPr/>
        </p:nvSpPr>
        <p:spPr bwMode="auto">
          <a:xfrm>
            <a:off x="1074539" y="3336369"/>
            <a:ext cx="1193230" cy="1193230"/>
          </a:xfrm>
          <a:prstGeom prst="line">
            <a:avLst/>
          </a:prstGeom>
          <a:noFill/>
          <a:ln w="88900">
            <a:solidFill>
              <a:srgbClr val="0000FF"/>
            </a:solidFill>
            <a:miter lim="800000"/>
            <a:headEnd type="stealth" w="med" len="med"/>
            <a:tailEnd type="stealth" w="med" len="med"/>
          </a:ln>
        </p:spPr>
        <p:txBody>
          <a:bodyPr lIns="0" tIns="0" rIns="0" bIns="0"/>
          <a:lstStyle/>
          <a:p>
            <a:endParaRPr lang="en-US"/>
          </a:p>
        </p:txBody>
      </p:sp>
      <p:sp>
        <p:nvSpPr>
          <p:cNvPr id="25605" name="Rectangle 4"/>
          <p:cNvSpPr>
            <a:spLocks/>
          </p:cNvSpPr>
          <p:nvPr/>
        </p:nvSpPr>
        <p:spPr bwMode="auto">
          <a:xfrm rot="2677179">
            <a:off x="1261503" y="4035872"/>
            <a:ext cx="381515" cy="276999"/>
          </a:xfrm>
          <a:prstGeom prst="rect">
            <a:avLst/>
          </a:prstGeom>
          <a:solidFill>
            <a:srgbClr val="FFFF66"/>
          </a:solidFill>
          <a:ln w="12700">
            <a:noFill/>
            <a:miter lim="800000"/>
            <a:headEnd/>
            <a:tailEnd/>
          </a:ln>
        </p:spPr>
        <p:txBody>
          <a:bodyPr wrap="none" lIns="0" tIns="0" rIns="0" bIns="0">
            <a:spAutoFit/>
          </a:bodyPr>
          <a:lstStyle/>
          <a:p>
            <a:r>
              <a:rPr lang="en-US" dirty="0">
                <a:solidFill>
                  <a:srgbClr val="152AF6"/>
                </a:solidFill>
                <a:ea typeface="Optima" charset="0"/>
                <a:cs typeface="Optima" charset="0"/>
              </a:rPr>
              <a:t>2.5”</a:t>
            </a:r>
          </a:p>
        </p:txBody>
      </p:sp>
      <p:sp>
        <p:nvSpPr>
          <p:cNvPr id="25606" name="Line 5"/>
          <p:cNvSpPr>
            <a:spLocks noChangeShapeType="1"/>
          </p:cNvSpPr>
          <p:nvPr/>
        </p:nvSpPr>
        <p:spPr bwMode="auto">
          <a:xfrm rot="10800000" flipH="1">
            <a:off x="2914055" y="3122056"/>
            <a:ext cx="1193230" cy="1193230"/>
          </a:xfrm>
          <a:prstGeom prst="line">
            <a:avLst/>
          </a:prstGeom>
          <a:noFill/>
          <a:ln w="88900">
            <a:solidFill>
              <a:srgbClr val="0000FF"/>
            </a:solidFill>
            <a:miter lim="800000"/>
            <a:headEnd type="stealth" w="med" len="med"/>
            <a:tailEnd type="stealth" w="med" len="med"/>
          </a:ln>
        </p:spPr>
        <p:txBody>
          <a:bodyPr lIns="0" tIns="0" rIns="0" bIns="0"/>
          <a:lstStyle/>
          <a:p>
            <a:endParaRPr lang="en-US"/>
          </a:p>
        </p:txBody>
      </p:sp>
      <p:sp>
        <p:nvSpPr>
          <p:cNvPr id="25607" name="Rectangle 6"/>
          <p:cNvSpPr>
            <a:spLocks/>
          </p:cNvSpPr>
          <p:nvPr/>
        </p:nvSpPr>
        <p:spPr bwMode="auto">
          <a:xfrm rot="-2700000">
            <a:off x="3699663" y="3883723"/>
            <a:ext cx="381515" cy="276999"/>
          </a:xfrm>
          <a:prstGeom prst="rect">
            <a:avLst/>
          </a:prstGeom>
          <a:solidFill>
            <a:srgbClr val="FFFF66"/>
          </a:solidFill>
          <a:ln w="12700">
            <a:noFill/>
            <a:miter lim="800000"/>
            <a:headEnd/>
            <a:tailEnd/>
          </a:ln>
        </p:spPr>
        <p:txBody>
          <a:bodyPr wrap="none" lIns="0" tIns="0" rIns="0" bIns="0">
            <a:spAutoFit/>
          </a:bodyPr>
          <a:lstStyle/>
          <a:p>
            <a:r>
              <a:rPr lang="en-US">
                <a:solidFill>
                  <a:srgbClr val="152AF6"/>
                </a:solidFill>
                <a:ea typeface="Optima" charset="0"/>
                <a:cs typeface="Optima" charset="0"/>
              </a:rPr>
              <a:t>2.5”</a:t>
            </a:r>
          </a:p>
        </p:txBody>
      </p:sp>
      <p:sp>
        <p:nvSpPr>
          <p:cNvPr id="25611" name="Rectangle 10"/>
          <p:cNvSpPr>
            <a:spLocks/>
          </p:cNvSpPr>
          <p:nvPr/>
        </p:nvSpPr>
        <p:spPr bwMode="auto">
          <a:xfrm>
            <a:off x="990600" y="4551402"/>
            <a:ext cx="3621184" cy="553998"/>
          </a:xfrm>
          <a:prstGeom prst="rect">
            <a:avLst/>
          </a:prstGeom>
          <a:noFill/>
          <a:ln w="12700">
            <a:noFill/>
            <a:miter lim="800000"/>
            <a:headEnd/>
            <a:tailEnd/>
          </a:ln>
        </p:spPr>
        <p:txBody>
          <a:bodyPr wrap="none" lIns="0" tIns="0" rIns="0" bIns="0">
            <a:spAutoFit/>
          </a:bodyPr>
          <a:lstStyle/>
          <a:p>
            <a:r>
              <a:rPr lang="en-US" dirty="0">
                <a:solidFill>
                  <a:schemeClr val="tx1"/>
                </a:solidFill>
                <a:ea typeface="Optima" charset="0"/>
                <a:cs typeface="Optima" charset="0"/>
              </a:rPr>
              <a:t>Prototype (front-illuminated)</a:t>
            </a:r>
          </a:p>
          <a:p>
            <a:r>
              <a:rPr lang="en-US" dirty="0">
                <a:solidFill>
                  <a:schemeClr val="tx1"/>
                </a:solidFill>
                <a:ea typeface="Optima" charset="0"/>
                <a:cs typeface="Optima" charset="0"/>
              </a:rPr>
              <a:t>Final mechanical / thermal verification</a:t>
            </a:r>
          </a:p>
        </p:txBody>
      </p:sp>
      <p:pic>
        <p:nvPicPr>
          <p:cNvPr id="108545" name="Picture 1"/>
          <p:cNvPicPr>
            <a:picLocks noChangeAspect="1" noChangeArrowheads="1"/>
          </p:cNvPicPr>
          <p:nvPr/>
        </p:nvPicPr>
        <p:blipFill>
          <a:blip r:embed="rId5" cstate="print"/>
          <a:srcRect/>
          <a:stretch>
            <a:fillRect/>
          </a:stretch>
        </p:blipFill>
        <p:spPr bwMode="auto">
          <a:xfrm rot="343909">
            <a:off x="5481205" y="3436665"/>
            <a:ext cx="2203597" cy="2632075"/>
          </a:xfrm>
          <a:prstGeom prst="rect">
            <a:avLst/>
          </a:prstGeom>
          <a:noFill/>
          <a:ln w="9525">
            <a:noFill/>
            <a:miter lim="800000"/>
            <a:headEnd/>
            <a:tailEnd/>
          </a:ln>
          <a:effectLst/>
        </p:spPr>
      </p:pic>
      <p:sp>
        <p:nvSpPr>
          <p:cNvPr id="19" name="Title 1"/>
          <p:cNvSpPr>
            <a:spLocks noGrp="1"/>
          </p:cNvSpPr>
          <p:nvPr>
            <p:ph type="title"/>
          </p:nvPr>
        </p:nvSpPr>
        <p:spPr>
          <a:xfrm>
            <a:off x="457200" y="152400"/>
            <a:ext cx="8229600" cy="1143000"/>
          </a:xfrm>
        </p:spPr>
        <p:txBody>
          <a:bodyPr/>
          <a:lstStyle/>
          <a:p>
            <a:r>
              <a:rPr lang="en-US" sz="3200" dirty="0" smtClean="0"/>
              <a:t>Compact Fast CCD  (</a:t>
            </a:r>
            <a:r>
              <a:rPr lang="en-US" sz="3200" dirty="0" err="1" smtClean="0"/>
              <a:t>cFCCD</a:t>
            </a:r>
            <a:r>
              <a:rPr lang="en-US" sz="3200" dirty="0" smtClean="0"/>
              <a:t>)</a:t>
            </a:r>
            <a:endParaRPr lang="en-US" sz="3200" dirty="0"/>
          </a:p>
        </p:txBody>
      </p:sp>
      <p:sp>
        <p:nvSpPr>
          <p:cNvPr id="13" name="TextBox 12"/>
          <p:cNvSpPr txBox="1"/>
          <p:nvPr/>
        </p:nvSpPr>
        <p:spPr>
          <a:xfrm>
            <a:off x="4191000" y="3962400"/>
            <a:ext cx="1018227" cy="369332"/>
          </a:xfrm>
          <a:prstGeom prst="rect">
            <a:avLst/>
          </a:prstGeom>
          <a:noFill/>
        </p:spPr>
        <p:txBody>
          <a:bodyPr wrap="none" rtlCol="0">
            <a:spAutoFit/>
          </a:bodyPr>
          <a:lstStyle/>
          <a:p>
            <a:r>
              <a:rPr lang="en-US" dirty="0" smtClean="0"/>
              <a:t>12.2009</a:t>
            </a:r>
            <a:endParaRPr lang="en-US" dirty="0"/>
          </a:p>
        </p:txBody>
      </p:sp>
      <p:sp>
        <p:nvSpPr>
          <p:cNvPr id="14" name="TextBox 13"/>
          <p:cNvSpPr txBox="1"/>
          <p:nvPr/>
        </p:nvSpPr>
        <p:spPr>
          <a:xfrm>
            <a:off x="7897173" y="5257800"/>
            <a:ext cx="1018227" cy="369332"/>
          </a:xfrm>
          <a:prstGeom prst="rect">
            <a:avLst/>
          </a:prstGeom>
          <a:noFill/>
        </p:spPr>
        <p:txBody>
          <a:bodyPr wrap="none" rtlCol="0">
            <a:spAutoFit/>
          </a:bodyPr>
          <a:lstStyle/>
          <a:p>
            <a:r>
              <a:rPr lang="en-US" dirty="0" smtClean="0"/>
              <a:t>03.2010</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ox(out)">
                                      <p:cBhvr>
                                        <p:cTn id="7" dur="500"/>
                                        <p:tgtEl>
                                          <p:spTgt spid="2560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box(out)">
                                      <p:cBhvr>
                                        <p:cTn id="10" dur="500"/>
                                        <p:tgtEl>
                                          <p:spTgt spid="25604"/>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box(out)">
                                      <p:cBhvr>
                                        <p:cTn id="13" dur="500"/>
                                        <p:tgtEl>
                                          <p:spTgt spid="25605"/>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25606"/>
                                        </p:tgtEl>
                                        <p:attrNameLst>
                                          <p:attrName>style.visibility</p:attrName>
                                        </p:attrNameLst>
                                      </p:cBhvr>
                                      <p:to>
                                        <p:strVal val="visible"/>
                                      </p:to>
                                    </p:set>
                                    <p:animEffect transition="in" filter="box(out)">
                                      <p:cBhvr>
                                        <p:cTn id="16" dur="500"/>
                                        <p:tgtEl>
                                          <p:spTgt spid="25606"/>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25607"/>
                                        </p:tgtEl>
                                        <p:attrNameLst>
                                          <p:attrName>style.visibility</p:attrName>
                                        </p:attrNameLst>
                                      </p:cBhvr>
                                      <p:to>
                                        <p:strVal val="visible"/>
                                      </p:to>
                                    </p:set>
                                    <p:animEffect transition="in" filter="box(out)">
                                      <p:cBhvr>
                                        <p:cTn id="19" dur="500"/>
                                        <p:tgtEl>
                                          <p:spTgt spid="25607"/>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25611"/>
                                        </p:tgtEl>
                                        <p:attrNameLst>
                                          <p:attrName>style.visibility</p:attrName>
                                        </p:attrNameLst>
                                      </p:cBhvr>
                                      <p:to>
                                        <p:strVal val="visible"/>
                                      </p:to>
                                    </p:set>
                                    <p:animEffect transition="in" filter="box(out)">
                                      <p:cBhvr>
                                        <p:cTn id="22" dur="500"/>
                                        <p:tgtEl>
                                          <p:spTgt spid="25611"/>
                                        </p:tgtEl>
                                      </p:cBhvr>
                                    </p:animEffect>
                                  </p:childTnLst>
                                </p:cTn>
                              </p:par>
                              <p:par>
                                <p:cTn id="23" presetID="4" presetClass="entr" presetSubtype="32"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ox(ou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108546"/>
                                        </p:tgtEl>
                                        <p:attrNameLst>
                                          <p:attrName>style.visibility</p:attrName>
                                        </p:attrNameLst>
                                      </p:cBhvr>
                                      <p:to>
                                        <p:strVal val="visible"/>
                                      </p:to>
                                    </p:set>
                                    <p:animEffect transition="in" filter="box(out)">
                                      <p:cBhvr>
                                        <p:cTn id="30" dur="500"/>
                                        <p:tgtEl>
                                          <p:spTgt spid="108546"/>
                                        </p:tgtEl>
                                      </p:cBhvr>
                                    </p:animEffect>
                                  </p:childTnLst>
                                </p:cTn>
                              </p:par>
                              <p:par>
                                <p:cTn id="31" presetID="4" presetClass="entr" presetSubtype="32" fill="hold" nodeType="withEffect">
                                  <p:stCondLst>
                                    <p:cond delay="0"/>
                                  </p:stCondLst>
                                  <p:childTnLst>
                                    <p:set>
                                      <p:cBhvr>
                                        <p:cTn id="32" dur="1" fill="hold">
                                          <p:stCondLst>
                                            <p:cond delay="0"/>
                                          </p:stCondLst>
                                        </p:cTn>
                                        <p:tgtEl>
                                          <p:spTgt spid="108545"/>
                                        </p:tgtEl>
                                        <p:attrNameLst>
                                          <p:attrName>style.visibility</p:attrName>
                                        </p:attrNameLst>
                                      </p:cBhvr>
                                      <p:to>
                                        <p:strVal val="visible"/>
                                      </p:to>
                                    </p:set>
                                    <p:animEffect transition="in" filter="box(out)">
                                      <p:cBhvr>
                                        <p:cTn id="33" dur="500"/>
                                        <p:tgtEl>
                                          <p:spTgt spid="108545"/>
                                        </p:tgtEl>
                                      </p:cBhvr>
                                    </p:animEffect>
                                  </p:childTnLst>
                                </p:cTn>
                              </p:par>
                              <p:par>
                                <p:cTn id="34" presetID="4" presetClass="entr" presetSubtype="32"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ou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94444E-6 4.44444E-6 L 0.00087 -0.29352 L 0.10555 -0.35973 " pathEditMode="relative" rAng="0" ptsTypes="AAA">
                                      <p:cBhvr>
                                        <p:cTn id="40" dur="2000" fill="hold"/>
                                        <p:tgtEl>
                                          <p:spTgt spid="108545"/>
                                        </p:tgtEl>
                                        <p:attrNameLst>
                                          <p:attrName>ppt_x</p:attrName>
                                          <p:attrName>ppt_y</p:attrName>
                                        </p:attrNameLst>
                                      </p:cBhvr>
                                      <p:rCtr x="53" y="-1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6" grpId="0" animBg="1"/>
      <p:bldP spid="25607" grpId="0" animBg="1"/>
      <p:bldP spid="25611"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t>Cooling for </a:t>
            </a:r>
            <a:r>
              <a:rPr lang="en-US" sz="3600" dirty="0" err="1" smtClean="0"/>
              <a:t>cFCCDs</a:t>
            </a:r>
            <a:endParaRPr lang="en-US" sz="3600" dirty="0"/>
          </a:p>
        </p:txBody>
      </p:sp>
      <p:pic>
        <p:nvPicPr>
          <p:cNvPr id="5" name="Picture 6" descr="ARRA-camera-cooling-assy"/>
          <p:cNvPicPr>
            <a:picLocks noChangeAspect="1" noChangeArrowheads="1"/>
          </p:cNvPicPr>
          <p:nvPr/>
        </p:nvPicPr>
        <p:blipFill>
          <a:blip r:embed="rId2" cstate="print"/>
          <a:srcRect/>
          <a:stretch>
            <a:fillRect/>
          </a:stretch>
        </p:blipFill>
        <p:spPr bwMode="auto">
          <a:xfrm>
            <a:off x="1600200" y="932303"/>
            <a:ext cx="2976563" cy="2344297"/>
          </a:xfrm>
          <a:prstGeom prst="rect">
            <a:avLst/>
          </a:prstGeom>
          <a:noFill/>
        </p:spPr>
      </p:pic>
      <p:pic>
        <p:nvPicPr>
          <p:cNvPr id="6" name="Picture 10" descr="IMG_7545"/>
          <p:cNvPicPr>
            <a:picLocks noChangeAspect="1" noChangeArrowheads="1"/>
          </p:cNvPicPr>
          <p:nvPr/>
        </p:nvPicPr>
        <p:blipFill>
          <a:blip r:embed="rId3" cstate="print"/>
          <a:srcRect/>
          <a:stretch>
            <a:fillRect/>
          </a:stretch>
        </p:blipFill>
        <p:spPr bwMode="auto">
          <a:xfrm>
            <a:off x="5105400" y="1066800"/>
            <a:ext cx="3903663" cy="4716463"/>
          </a:xfrm>
          <a:prstGeom prst="rect">
            <a:avLst/>
          </a:prstGeom>
          <a:noFill/>
        </p:spPr>
      </p:pic>
      <p:pic>
        <p:nvPicPr>
          <p:cNvPr id="7" name="Picture 35" descr="ARRA-camera-section"/>
          <p:cNvPicPr>
            <a:picLocks noChangeAspect="1" noChangeArrowheads="1"/>
          </p:cNvPicPr>
          <p:nvPr/>
        </p:nvPicPr>
        <p:blipFill>
          <a:blip r:embed="rId4" cstate="print"/>
          <a:srcRect/>
          <a:stretch>
            <a:fillRect/>
          </a:stretch>
        </p:blipFill>
        <p:spPr bwMode="auto">
          <a:xfrm>
            <a:off x="457200" y="3151282"/>
            <a:ext cx="3733800" cy="2890743"/>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838200" y="304800"/>
            <a:ext cx="8229600" cy="1143000"/>
          </a:xfrm>
        </p:spPr>
        <p:txBody>
          <a:bodyPr lIns="64291" tIns="32146" rIns="64291" bIns="32146"/>
          <a:lstStyle/>
          <a:p>
            <a:pPr eaLnBrk="1" hangingPunct="1">
              <a:defRPr/>
            </a:pPr>
            <a:r>
              <a:rPr lang="en-US" sz="3200" dirty="0" smtClean="0">
                <a:sym typeface="Futura" charset="0"/>
              </a:rPr>
              <a:t>Typical 2D x-ray detector</a:t>
            </a:r>
            <a:r>
              <a:rPr lang="en-US" sz="3200" dirty="0" smtClean="0">
                <a:sym typeface="Wingdings" pitchFamily="2" charset="2"/>
              </a:rPr>
              <a:t/>
            </a:r>
            <a:br>
              <a:rPr lang="en-US" sz="3200" dirty="0" smtClean="0">
                <a:sym typeface="Wingdings" pitchFamily="2" charset="2"/>
              </a:rPr>
            </a:br>
            <a:endParaRPr lang="en-US" sz="1800" dirty="0" smtClean="0">
              <a:solidFill>
                <a:srgbClr val="FF0000"/>
              </a:solidFill>
              <a:sym typeface="Futura" charset="0"/>
            </a:endParaRPr>
          </a:p>
        </p:txBody>
      </p:sp>
      <p:grpSp>
        <p:nvGrpSpPr>
          <p:cNvPr id="2" name="Group 6"/>
          <p:cNvGrpSpPr>
            <a:grpSpLocks/>
          </p:cNvGrpSpPr>
          <p:nvPr/>
        </p:nvGrpSpPr>
        <p:grpSpPr bwMode="auto">
          <a:xfrm>
            <a:off x="1447800" y="1600200"/>
            <a:ext cx="1831703" cy="3368725"/>
            <a:chOff x="0" y="0"/>
            <a:chExt cx="1641" cy="3018"/>
          </a:xfrm>
        </p:grpSpPr>
        <p:pic>
          <p:nvPicPr>
            <p:cNvPr id="8202" name="Picture 7"/>
            <p:cNvPicPr>
              <a:picLocks noChangeAspect="1" noChangeArrowheads="1"/>
            </p:cNvPicPr>
            <p:nvPr/>
          </p:nvPicPr>
          <p:blipFill>
            <a:blip r:embed="rId3" cstate="print"/>
            <a:srcRect/>
            <a:stretch>
              <a:fillRect/>
            </a:stretch>
          </p:blipFill>
          <p:spPr bwMode="auto">
            <a:xfrm>
              <a:off x="0" y="0"/>
              <a:ext cx="1641" cy="3018"/>
            </a:xfrm>
            <a:prstGeom prst="rect">
              <a:avLst/>
            </a:prstGeom>
            <a:noFill/>
            <a:ln w="12700">
              <a:noFill/>
              <a:miter lim="800000"/>
              <a:headEnd/>
              <a:tailEnd/>
            </a:ln>
          </p:spPr>
        </p:pic>
        <p:sp>
          <p:nvSpPr>
            <p:cNvPr id="8203" name="Line 8"/>
            <p:cNvSpPr>
              <a:spLocks noChangeShapeType="1"/>
            </p:cNvSpPr>
            <p:nvPr/>
          </p:nvSpPr>
          <p:spPr bwMode="auto">
            <a:xfrm>
              <a:off x="1144" y="195"/>
              <a:ext cx="67"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04" name="Line 9"/>
            <p:cNvSpPr>
              <a:spLocks noChangeShapeType="1"/>
            </p:cNvSpPr>
            <p:nvPr/>
          </p:nvSpPr>
          <p:spPr bwMode="auto">
            <a:xfrm>
              <a:off x="1156" y="500"/>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05" name="Line 10"/>
            <p:cNvSpPr>
              <a:spLocks noChangeShapeType="1"/>
            </p:cNvSpPr>
            <p:nvPr/>
          </p:nvSpPr>
          <p:spPr bwMode="auto">
            <a:xfrm>
              <a:off x="1151" y="825"/>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06" name="Line 11"/>
            <p:cNvSpPr>
              <a:spLocks noChangeShapeType="1"/>
            </p:cNvSpPr>
            <p:nvPr/>
          </p:nvSpPr>
          <p:spPr bwMode="auto">
            <a:xfrm>
              <a:off x="1161" y="1131"/>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07" name="Line 12"/>
            <p:cNvSpPr>
              <a:spLocks noChangeShapeType="1"/>
            </p:cNvSpPr>
            <p:nvPr/>
          </p:nvSpPr>
          <p:spPr bwMode="auto">
            <a:xfrm>
              <a:off x="1156" y="1446"/>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08" name="Line 13"/>
            <p:cNvSpPr>
              <a:spLocks noChangeShapeType="1"/>
            </p:cNvSpPr>
            <p:nvPr/>
          </p:nvSpPr>
          <p:spPr bwMode="auto">
            <a:xfrm>
              <a:off x="1166" y="1751"/>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09" name="Line 14"/>
            <p:cNvSpPr>
              <a:spLocks noChangeShapeType="1"/>
            </p:cNvSpPr>
            <p:nvPr/>
          </p:nvSpPr>
          <p:spPr bwMode="auto">
            <a:xfrm>
              <a:off x="1156" y="2066"/>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0" name="Line 15"/>
            <p:cNvSpPr>
              <a:spLocks noChangeShapeType="1"/>
            </p:cNvSpPr>
            <p:nvPr/>
          </p:nvSpPr>
          <p:spPr bwMode="auto">
            <a:xfrm>
              <a:off x="1166" y="2372"/>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1" name="Line 16"/>
            <p:cNvSpPr>
              <a:spLocks noChangeShapeType="1"/>
            </p:cNvSpPr>
            <p:nvPr/>
          </p:nvSpPr>
          <p:spPr bwMode="auto">
            <a:xfrm flipH="1">
              <a:off x="340" y="740"/>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2" name="Line 17"/>
            <p:cNvSpPr>
              <a:spLocks noChangeShapeType="1"/>
            </p:cNvSpPr>
            <p:nvPr/>
          </p:nvSpPr>
          <p:spPr bwMode="auto">
            <a:xfrm flipH="1">
              <a:off x="340" y="920"/>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3" name="Line 18"/>
            <p:cNvSpPr>
              <a:spLocks noChangeShapeType="1"/>
            </p:cNvSpPr>
            <p:nvPr/>
          </p:nvSpPr>
          <p:spPr bwMode="auto">
            <a:xfrm flipH="1">
              <a:off x="340" y="1111"/>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4" name="Line 19"/>
            <p:cNvSpPr>
              <a:spLocks noChangeShapeType="1"/>
            </p:cNvSpPr>
            <p:nvPr/>
          </p:nvSpPr>
          <p:spPr bwMode="auto">
            <a:xfrm flipH="1">
              <a:off x="340" y="1291"/>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5" name="Line 20"/>
            <p:cNvSpPr>
              <a:spLocks noChangeShapeType="1"/>
            </p:cNvSpPr>
            <p:nvPr/>
          </p:nvSpPr>
          <p:spPr bwMode="auto">
            <a:xfrm flipH="1">
              <a:off x="340" y="1481"/>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6" name="Line 21"/>
            <p:cNvSpPr>
              <a:spLocks noChangeShapeType="1"/>
            </p:cNvSpPr>
            <p:nvPr/>
          </p:nvSpPr>
          <p:spPr bwMode="auto">
            <a:xfrm flipH="1">
              <a:off x="340" y="1661"/>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7" name="Line 22"/>
            <p:cNvSpPr>
              <a:spLocks noChangeShapeType="1"/>
            </p:cNvSpPr>
            <p:nvPr/>
          </p:nvSpPr>
          <p:spPr bwMode="auto">
            <a:xfrm flipH="1">
              <a:off x="340" y="1861"/>
              <a:ext cx="66" cy="0"/>
            </a:xfrm>
            <a:prstGeom prst="line">
              <a:avLst/>
            </a:prstGeom>
            <a:noFill/>
            <a:ln w="25400">
              <a:solidFill>
                <a:srgbClr val="A40800"/>
              </a:solidFill>
              <a:miter lim="800000"/>
              <a:headEnd type="stealth" w="med" len="med"/>
              <a:tailEnd/>
            </a:ln>
          </p:spPr>
          <p:txBody>
            <a:bodyPr lIns="0" tIns="0" rIns="0" bIns="0"/>
            <a:lstStyle/>
            <a:p>
              <a:endParaRPr lang="en-US"/>
            </a:p>
          </p:txBody>
        </p:sp>
        <p:sp>
          <p:nvSpPr>
            <p:cNvPr id="8218" name="Line 23"/>
            <p:cNvSpPr>
              <a:spLocks noChangeShapeType="1"/>
            </p:cNvSpPr>
            <p:nvPr/>
          </p:nvSpPr>
          <p:spPr bwMode="auto">
            <a:xfrm flipH="1">
              <a:off x="340" y="2041"/>
              <a:ext cx="66" cy="0"/>
            </a:xfrm>
            <a:prstGeom prst="line">
              <a:avLst/>
            </a:prstGeom>
            <a:noFill/>
            <a:ln w="25400">
              <a:solidFill>
                <a:srgbClr val="A40800"/>
              </a:solidFill>
              <a:miter lim="800000"/>
              <a:headEnd type="stealth" w="med" len="med"/>
              <a:tailEnd/>
            </a:ln>
          </p:spPr>
          <p:txBody>
            <a:bodyPr lIns="0" tIns="0" rIns="0" bIns="0"/>
            <a:lstStyle/>
            <a:p>
              <a:endParaRPr lang="en-US"/>
            </a:p>
          </p:txBody>
        </p:sp>
      </p:grpSp>
      <p:sp>
        <p:nvSpPr>
          <p:cNvPr id="8200" name="Rectangle 24"/>
          <p:cNvSpPr>
            <a:spLocks/>
          </p:cNvSpPr>
          <p:nvPr/>
        </p:nvSpPr>
        <p:spPr bwMode="auto">
          <a:xfrm>
            <a:off x="3733800" y="1371600"/>
            <a:ext cx="4724400" cy="4038600"/>
          </a:xfrm>
          <a:prstGeom prst="rect">
            <a:avLst/>
          </a:prstGeom>
          <a:noFill/>
          <a:ln w="12700">
            <a:noFill/>
            <a:miter lim="800000"/>
            <a:headEnd/>
            <a:tailEnd/>
          </a:ln>
        </p:spPr>
        <p:txBody>
          <a:bodyPr lIns="0" tIns="0" rIns="0" bIns="0"/>
          <a:lstStyle/>
          <a:p>
            <a:pPr marL="800100" lvl="2" indent="-342900">
              <a:buSzPct val="100000"/>
              <a:buFont typeface="+mj-lt"/>
              <a:buAutoNum type="arabicPeriod"/>
            </a:pPr>
            <a:r>
              <a:rPr lang="en-US" dirty="0" smtClean="0">
                <a:solidFill>
                  <a:srgbClr val="A40800"/>
                </a:solidFill>
                <a:ea typeface="Optima"/>
                <a:cs typeface="Optima"/>
              </a:rPr>
              <a:t>X-ray </a:t>
            </a:r>
            <a:r>
              <a:rPr lang="en-US" dirty="0" err="1" smtClean="0">
                <a:solidFill>
                  <a:srgbClr val="A40800"/>
                </a:solidFill>
                <a:ea typeface="Optima"/>
                <a:cs typeface="Optima"/>
              </a:rPr>
              <a:t>photoconverts</a:t>
            </a:r>
            <a:r>
              <a:rPr lang="en-US" dirty="0" smtClean="0">
                <a:solidFill>
                  <a:srgbClr val="A40800"/>
                </a:solidFill>
                <a:ea typeface="Optima"/>
                <a:cs typeface="Optima"/>
              </a:rPr>
              <a:t> in phosphor</a:t>
            </a:r>
          </a:p>
          <a:p>
            <a:pPr marL="800100" lvl="2" indent="-342900">
              <a:buSzPct val="100000"/>
              <a:buFont typeface="+mj-lt"/>
              <a:buAutoNum type="arabicPeriod"/>
            </a:pPr>
            <a:r>
              <a:rPr lang="en-US" dirty="0" smtClean="0">
                <a:solidFill>
                  <a:srgbClr val="A40800"/>
                </a:solidFill>
                <a:ea typeface="Optima"/>
                <a:cs typeface="Optima"/>
              </a:rPr>
              <a:t>Photoelectron ionizes →scintillation photons </a:t>
            </a:r>
          </a:p>
          <a:p>
            <a:pPr marL="800100" lvl="2" indent="-342900">
              <a:buSzPct val="100000"/>
              <a:buFont typeface="+mj-lt"/>
              <a:buAutoNum type="arabicPeriod"/>
            </a:pPr>
            <a:r>
              <a:rPr lang="en-US" dirty="0" smtClean="0">
                <a:solidFill>
                  <a:srgbClr val="A40800"/>
                </a:solidFill>
                <a:ea typeface="Optima"/>
                <a:cs typeface="Optima"/>
              </a:rPr>
              <a:t>Some distortion in fiber taper</a:t>
            </a:r>
          </a:p>
          <a:p>
            <a:pPr marL="800100" lvl="2" indent="-342900">
              <a:buSzPct val="100000"/>
              <a:buFont typeface="+mj-lt"/>
              <a:buAutoNum type="arabicPeriod"/>
            </a:pPr>
            <a:r>
              <a:rPr lang="en-US" dirty="0" smtClean="0">
                <a:solidFill>
                  <a:srgbClr val="A40800"/>
                </a:solidFill>
                <a:ea typeface="Optima"/>
                <a:cs typeface="Optima"/>
              </a:rPr>
              <a:t>Photons </a:t>
            </a:r>
            <a:r>
              <a:rPr lang="en-US" dirty="0" err="1">
                <a:solidFill>
                  <a:srgbClr val="A40800"/>
                </a:solidFill>
                <a:ea typeface="Optima"/>
                <a:cs typeface="Optima"/>
              </a:rPr>
              <a:t>photoconvert</a:t>
            </a:r>
            <a:r>
              <a:rPr lang="en-US" dirty="0">
                <a:solidFill>
                  <a:srgbClr val="A40800"/>
                </a:solidFill>
                <a:ea typeface="Optima"/>
                <a:cs typeface="Optima"/>
              </a:rPr>
              <a:t> in </a:t>
            </a:r>
            <a:r>
              <a:rPr lang="en-US" dirty="0" smtClean="0">
                <a:solidFill>
                  <a:srgbClr val="A40800"/>
                </a:solidFill>
                <a:ea typeface="Optima"/>
                <a:cs typeface="Optima"/>
              </a:rPr>
              <a:t>CCD</a:t>
            </a:r>
          </a:p>
          <a:p>
            <a:pPr marL="800100" lvl="2" indent="-342900">
              <a:buSzPct val="100000"/>
              <a:buFont typeface="+mj-lt"/>
              <a:buAutoNum type="arabicPeriod"/>
            </a:pPr>
            <a:r>
              <a:rPr lang="en-US" dirty="0" smtClean="0">
                <a:solidFill>
                  <a:srgbClr val="A40800"/>
                </a:solidFill>
                <a:ea typeface="Optima"/>
                <a:cs typeface="Optima"/>
              </a:rPr>
              <a:t>Collect </a:t>
            </a:r>
            <a:r>
              <a:rPr lang="en-US" dirty="0">
                <a:solidFill>
                  <a:srgbClr val="A40800"/>
                </a:solidFill>
                <a:ea typeface="Optima"/>
                <a:cs typeface="Optima"/>
              </a:rPr>
              <a:t>the </a:t>
            </a:r>
            <a:r>
              <a:rPr lang="en-US" dirty="0" smtClean="0">
                <a:solidFill>
                  <a:srgbClr val="A40800"/>
                </a:solidFill>
                <a:ea typeface="Optima"/>
                <a:cs typeface="Optima"/>
              </a:rPr>
              <a:t>photoelectrons</a:t>
            </a:r>
          </a:p>
          <a:p>
            <a:pPr marL="800100" lvl="2" indent="-342900">
              <a:buSzPct val="100000"/>
              <a:buFont typeface="+mj-lt"/>
              <a:buAutoNum type="arabicPeriod"/>
            </a:pPr>
            <a:r>
              <a:rPr lang="pt-BR" dirty="0" smtClean="0">
                <a:solidFill>
                  <a:srgbClr val="A40800"/>
                </a:solidFill>
                <a:ea typeface="Optima"/>
                <a:cs typeface="Optima"/>
              </a:rPr>
              <a:t>Signal is digitized</a:t>
            </a:r>
          </a:p>
          <a:p>
            <a:pPr marL="800100" lvl="2" indent="-342900">
              <a:buSzPct val="100000"/>
              <a:buFont typeface="+mj-lt"/>
              <a:buAutoNum type="arabicPeriod"/>
            </a:pPr>
            <a:r>
              <a:rPr lang="pt-BR" dirty="0" smtClean="0">
                <a:solidFill>
                  <a:srgbClr val="A40800"/>
                </a:solidFill>
                <a:ea typeface="Optima"/>
                <a:cs typeface="Optima"/>
              </a:rPr>
              <a:t>Picture shows in the user’s monitor</a:t>
            </a:r>
            <a:endParaRPr lang="en-US" dirty="0">
              <a:solidFill>
                <a:srgbClr val="A40800"/>
              </a:solidFill>
              <a:ea typeface="Optima"/>
              <a:cs typeface="Optima"/>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200">
                                            <p:txEl>
                                              <p:pRg st="0" end="0"/>
                                            </p:txEl>
                                          </p:spTgt>
                                        </p:tgtEl>
                                        <p:attrNameLst>
                                          <p:attrName>style.visibility</p:attrName>
                                        </p:attrNameLst>
                                      </p:cBhvr>
                                      <p:to>
                                        <p:strVal val="visible"/>
                                      </p:to>
                                    </p:set>
                                    <p:animEffect transition="in" filter="wipe(down)">
                                      <p:cBhvr>
                                        <p:cTn id="10" dur="500"/>
                                        <p:tgtEl>
                                          <p:spTgt spid="82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00">
                                            <p:txEl>
                                              <p:pRg st="1" end="1"/>
                                            </p:txEl>
                                          </p:spTgt>
                                        </p:tgtEl>
                                        <p:attrNameLst>
                                          <p:attrName>style.visibility</p:attrName>
                                        </p:attrNameLst>
                                      </p:cBhvr>
                                      <p:to>
                                        <p:strVal val="visible"/>
                                      </p:to>
                                    </p:set>
                                    <p:animEffect transition="in" filter="wipe(down)">
                                      <p:cBhvr>
                                        <p:cTn id="15" dur="500"/>
                                        <p:tgtEl>
                                          <p:spTgt spid="82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200">
                                            <p:txEl>
                                              <p:pRg st="2" end="2"/>
                                            </p:txEl>
                                          </p:spTgt>
                                        </p:tgtEl>
                                        <p:attrNameLst>
                                          <p:attrName>style.visibility</p:attrName>
                                        </p:attrNameLst>
                                      </p:cBhvr>
                                      <p:to>
                                        <p:strVal val="visible"/>
                                      </p:to>
                                    </p:set>
                                    <p:animEffect transition="in" filter="wipe(down)">
                                      <p:cBhvr>
                                        <p:cTn id="20" dur="500"/>
                                        <p:tgtEl>
                                          <p:spTgt spid="820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200">
                                            <p:txEl>
                                              <p:pRg st="3" end="3"/>
                                            </p:txEl>
                                          </p:spTgt>
                                        </p:tgtEl>
                                        <p:attrNameLst>
                                          <p:attrName>style.visibility</p:attrName>
                                        </p:attrNameLst>
                                      </p:cBhvr>
                                      <p:to>
                                        <p:strVal val="visible"/>
                                      </p:to>
                                    </p:set>
                                    <p:animEffect transition="in" filter="wipe(down)">
                                      <p:cBhvr>
                                        <p:cTn id="25" dur="500"/>
                                        <p:tgtEl>
                                          <p:spTgt spid="820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200">
                                            <p:txEl>
                                              <p:pRg st="4" end="4"/>
                                            </p:txEl>
                                          </p:spTgt>
                                        </p:tgtEl>
                                        <p:attrNameLst>
                                          <p:attrName>style.visibility</p:attrName>
                                        </p:attrNameLst>
                                      </p:cBhvr>
                                      <p:to>
                                        <p:strVal val="visible"/>
                                      </p:to>
                                    </p:set>
                                    <p:animEffect transition="in" filter="wipe(down)">
                                      <p:cBhvr>
                                        <p:cTn id="30" dur="500"/>
                                        <p:tgtEl>
                                          <p:spTgt spid="820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200">
                                            <p:txEl>
                                              <p:pRg st="5" end="5"/>
                                            </p:txEl>
                                          </p:spTgt>
                                        </p:tgtEl>
                                        <p:attrNameLst>
                                          <p:attrName>style.visibility</p:attrName>
                                        </p:attrNameLst>
                                      </p:cBhvr>
                                      <p:to>
                                        <p:strVal val="visible"/>
                                      </p:to>
                                    </p:set>
                                    <p:animEffect transition="in" filter="wipe(down)">
                                      <p:cBhvr>
                                        <p:cTn id="35" dur="500"/>
                                        <p:tgtEl>
                                          <p:spTgt spid="8200">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200">
                                            <p:txEl>
                                              <p:pRg st="6" end="6"/>
                                            </p:txEl>
                                          </p:spTgt>
                                        </p:tgtEl>
                                        <p:attrNameLst>
                                          <p:attrName>style.visibility</p:attrName>
                                        </p:attrNameLst>
                                      </p:cBhvr>
                                      <p:to>
                                        <p:strVal val="visible"/>
                                      </p:to>
                                    </p:set>
                                    <p:animEffect transition="in" filter="wipe(down)">
                                      <p:cBhvr>
                                        <p:cTn id="40" dur="500"/>
                                        <p:tgtEl>
                                          <p:spTgt spid="82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610600" cy="1143000"/>
          </a:xfrm>
        </p:spPr>
        <p:txBody>
          <a:bodyPr/>
          <a:lstStyle/>
          <a:p>
            <a:r>
              <a:rPr lang="en-US" sz="3200" dirty="0" smtClean="0"/>
              <a:t>Soft x-ray scattering chamber for ALS / LCLS</a:t>
            </a:r>
            <a:endParaRPr lang="en-US" sz="3200" dirty="0"/>
          </a:p>
        </p:txBody>
      </p:sp>
      <p:pic>
        <p:nvPicPr>
          <p:cNvPr id="4" name="Picture 3" descr="P1000894.JPG"/>
          <p:cNvPicPr>
            <a:picLocks noChangeAspect="1"/>
          </p:cNvPicPr>
          <p:nvPr/>
        </p:nvPicPr>
        <p:blipFill>
          <a:blip r:embed="rId2" cstate="print"/>
          <a:stretch>
            <a:fillRect/>
          </a:stretch>
        </p:blipFill>
        <p:spPr>
          <a:xfrm>
            <a:off x="1371600" y="1447800"/>
            <a:ext cx="6705600" cy="5029200"/>
          </a:xfrm>
          <a:prstGeom prst="rect">
            <a:avLst/>
          </a:prstGeom>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title"/>
          </p:nvPr>
        </p:nvSpPr>
        <p:spPr>
          <a:xfrm>
            <a:off x="457200" y="228600"/>
            <a:ext cx="8229600" cy="1143000"/>
          </a:xfrm>
        </p:spPr>
        <p:txBody>
          <a:bodyPr/>
          <a:lstStyle/>
          <a:p>
            <a:pPr eaLnBrk="1" fontAlgn="auto" hangingPunct="1">
              <a:spcAft>
                <a:spcPts val="0"/>
              </a:spcAft>
              <a:defRPr/>
            </a:pPr>
            <a:r>
              <a:rPr lang="pt-BR" sz="3200" dirty="0" smtClean="0"/>
              <a:t>cFCCD at beam line 8 at ALS</a:t>
            </a:r>
            <a:endParaRPr lang="en-US" sz="3200" dirty="0" smtClean="0"/>
          </a:p>
        </p:txBody>
      </p:sp>
      <p:pic>
        <p:nvPicPr>
          <p:cNvPr id="16387" name="Picture 10" descr="IMG_5743.JPG"/>
          <p:cNvPicPr>
            <a:picLocks noChangeAspect="1"/>
          </p:cNvPicPr>
          <p:nvPr/>
        </p:nvPicPr>
        <p:blipFill>
          <a:blip r:embed="rId3" cstate="print"/>
          <a:srcRect/>
          <a:stretch>
            <a:fillRect/>
          </a:stretch>
        </p:blipFill>
        <p:spPr bwMode="auto">
          <a:xfrm>
            <a:off x="152400" y="1905000"/>
            <a:ext cx="5486400" cy="3810000"/>
          </a:xfrm>
          <a:prstGeom prst="rect">
            <a:avLst/>
          </a:prstGeom>
          <a:noFill/>
          <a:ln w="9525">
            <a:noFill/>
            <a:miter lim="800000"/>
            <a:headEnd/>
            <a:tailEnd/>
          </a:ln>
        </p:spPr>
      </p:pic>
      <p:pic>
        <p:nvPicPr>
          <p:cNvPr id="14" name="Picture 13" descr="IMG_5745.JPG"/>
          <p:cNvPicPr>
            <a:picLocks noChangeAspect="1"/>
          </p:cNvPicPr>
          <p:nvPr/>
        </p:nvPicPr>
        <p:blipFill>
          <a:blip r:embed="rId4" cstate="print"/>
          <a:stretch>
            <a:fillRect/>
          </a:stretch>
        </p:blipFill>
        <p:spPr>
          <a:xfrm>
            <a:off x="5181600" y="1143000"/>
            <a:ext cx="3810000" cy="254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3" name="Straight Arrow Connector 12"/>
          <p:cNvCxnSpPr/>
          <p:nvPr/>
        </p:nvCxnSpPr>
        <p:spPr>
          <a:xfrm rot="10800000" flipV="1">
            <a:off x="3200400" y="2438400"/>
            <a:ext cx="3505200" cy="1066800"/>
          </a:xfrm>
          <a:prstGeom prst="straightConnector1">
            <a:avLst/>
          </a:prstGeom>
          <a:ln w="349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a:blip r:embed="rId5" cstate="print"/>
          <a:srcRect/>
          <a:stretch>
            <a:fillRect/>
          </a:stretch>
        </p:blipFill>
        <p:spPr bwMode="auto">
          <a:xfrm>
            <a:off x="6396873" y="4038600"/>
            <a:ext cx="2061327" cy="2057400"/>
          </a:xfrm>
          <a:prstGeom prst="rect">
            <a:avLst/>
          </a:prstGeom>
          <a:noFill/>
          <a:ln w="9525">
            <a:noFill/>
            <a:miter lim="800000"/>
            <a:headEnd/>
            <a:tailEnd/>
          </a:ln>
          <a:effectLst/>
        </p:spPr>
      </p:pic>
      <p:sp>
        <p:nvSpPr>
          <p:cNvPr id="7" name="TextBox 6"/>
          <p:cNvSpPr txBox="1"/>
          <p:nvPr/>
        </p:nvSpPr>
        <p:spPr>
          <a:xfrm>
            <a:off x="5672436" y="6107668"/>
            <a:ext cx="3166764" cy="369332"/>
          </a:xfrm>
          <a:prstGeom prst="rect">
            <a:avLst/>
          </a:prstGeom>
          <a:noFill/>
        </p:spPr>
        <p:txBody>
          <a:bodyPr wrap="none" rtlCol="0">
            <a:spAutoFit/>
          </a:bodyPr>
          <a:lstStyle/>
          <a:p>
            <a:r>
              <a:rPr lang="en-US" dirty="0" smtClean="0"/>
              <a:t>Data taken at 854 eV, Ni L-edge.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2000"/>
                                        <p:tgtEl>
                                          <p:spTgt spid="6"/>
                                        </p:tgtEl>
                                      </p:cBhvr>
                                    </p:animEffect>
                                  </p:childTnLst>
                                </p:cTn>
                              </p:par>
                            </p:childTnLst>
                          </p:cTn>
                        </p:par>
                        <p:par>
                          <p:cTn id="16" fill="hold">
                            <p:stCondLst>
                              <p:cond delay="2000"/>
                            </p:stCondLst>
                            <p:childTnLst>
                              <p:par>
                                <p:cTn id="17" presetID="4"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U:\Projects\ICES\cFCCD_LCLS480by480\DOC\Pictures\re1000framesofrealfccddataavailable\P1000925.JPG"/>
          <p:cNvPicPr>
            <a:picLocks noChangeAspect="1" noChangeArrowheads="1"/>
          </p:cNvPicPr>
          <p:nvPr/>
        </p:nvPicPr>
        <p:blipFill>
          <a:blip r:embed="rId3" cstate="print"/>
          <a:srcRect/>
          <a:stretch>
            <a:fillRect/>
          </a:stretch>
        </p:blipFill>
        <p:spPr bwMode="auto">
          <a:xfrm>
            <a:off x="1219200" y="1295400"/>
            <a:ext cx="2895600" cy="4800600"/>
          </a:xfrm>
          <a:prstGeom prst="rect">
            <a:avLst/>
          </a:prstGeom>
          <a:noFill/>
        </p:spPr>
      </p:pic>
      <p:sp>
        <p:nvSpPr>
          <p:cNvPr id="2" name="Title 1"/>
          <p:cNvSpPr>
            <a:spLocks noGrp="1"/>
          </p:cNvSpPr>
          <p:nvPr>
            <p:ph type="title"/>
          </p:nvPr>
        </p:nvSpPr>
        <p:spPr>
          <a:xfrm>
            <a:off x="381000" y="228600"/>
            <a:ext cx="8229600" cy="944562"/>
          </a:xfrm>
        </p:spPr>
        <p:txBody>
          <a:bodyPr>
            <a:normAutofit/>
          </a:bodyPr>
          <a:lstStyle/>
          <a:p>
            <a:r>
              <a:rPr lang="en-US" sz="3200" dirty="0" smtClean="0"/>
              <a:t>Experiment at hutch 2 at LCLS</a:t>
            </a:r>
            <a:endParaRPr lang="en-US" sz="3200" dirty="0"/>
          </a:p>
        </p:txBody>
      </p:sp>
      <p:pic>
        <p:nvPicPr>
          <p:cNvPr id="15" name="Picture 1" descr="Graphic2a"/>
          <p:cNvPicPr>
            <a:picLocks noChangeAspect="1" noChangeArrowheads="1"/>
          </p:cNvPicPr>
          <p:nvPr/>
        </p:nvPicPr>
        <p:blipFill>
          <a:blip r:embed="rId4" cstate="print"/>
          <a:srcRect/>
          <a:stretch>
            <a:fillRect/>
          </a:stretch>
        </p:blipFill>
        <p:spPr bwMode="auto">
          <a:xfrm>
            <a:off x="4648200" y="1371600"/>
            <a:ext cx="3867702" cy="2362200"/>
          </a:xfrm>
          <a:prstGeom prst="rect">
            <a:avLst/>
          </a:prstGeom>
          <a:noFill/>
          <a:ln w="9525">
            <a:noFill/>
            <a:miter lim="800000"/>
            <a:headEnd/>
            <a:tailEnd/>
          </a:ln>
        </p:spPr>
      </p:pic>
      <p:sp>
        <p:nvSpPr>
          <p:cNvPr id="5" name="TextBox 4"/>
          <p:cNvSpPr txBox="1"/>
          <p:nvPr/>
        </p:nvSpPr>
        <p:spPr>
          <a:xfrm>
            <a:off x="4572000" y="5410200"/>
            <a:ext cx="2742195" cy="646331"/>
          </a:xfrm>
          <a:prstGeom prst="rect">
            <a:avLst/>
          </a:prstGeom>
          <a:noFill/>
        </p:spPr>
        <p:txBody>
          <a:bodyPr wrap="none" rtlCol="0">
            <a:spAutoFit/>
          </a:bodyPr>
          <a:lstStyle/>
          <a:p>
            <a:r>
              <a:rPr lang="en-US" dirty="0" smtClean="0"/>
              <a:t>1</a:t>
            </a:r>
            <a:r>
              <a:rPr lang="en-US" baseline="30000" dirty="0" smtClean="0"/>
              <a:t>st</a:t>
            </a:r>
            <a:r>
              <a:rPr lang="en-US" dirty="0" smtClean="0"/>
              <a:t> SXR run July / August</a:t>
            </a:r>
          </a:p>
          <a:p>
            <a:r>
              <a:rPr lang="en-US" dirty="0" smtClean="0"/>
              <a:t>Used by all 3 groups</a:t>
            </a:r>
            <a:endParaRPr lang="en-US" dirty="0"/>
          </a:p>
        </p:txBody>
      </p:sp>
      <p:sp>
        <p:nvSpPr>
          <p:cNvPr id="6" name="TextBox 5"/>
          <p:cNvSpPr txBox="1"/>
          <p:nvPr/>
        </p:nvSpPr>
        <p:spPr>
          <a:xfrm>
            <a:off x="6899245" y="3796605"/>
            <a:ext cx="1939955" cy="1384995"/>
          </a:xfrm>
          <a:prstGeom prst="rect">
            <a:avLst/>
          </a:prstGeom>
          <a:noFill/>
        </p:spPr>
        <p:txBody>
          <a:bodyPr wrap="none" rtlCol="0">
            <a:spAutoFit/>
          </a:bodyPr>
          <a:lstStyle/>
          <a:p>
            <a:r>
              <a:rPr lang="en-US" sz="1400" dirty="0" smtClean="0"/>
              <a:t>Example data from </a:t>
            </a:r>
          </a:p>
          <a:p>
            <a:r>
              <a:rPr lang="en-US" sz="1400" dirty="0" smtClean="0"/>
              <a:t>Steve Johnson</a:t>
            </a:r>
          </a:p>
          <a:p>
            <a:r>
              <a:rPr lang="en-US" sz="1400" dirty="0" smtClean="0"/>
              <a:t>steve.johnson@psi.ch</a:t>
            </a:r>
          </a:p>
          <a:p>
            <a:r>
              <a:rPr lang="en-US" sz="1400" dirty="0" smtClean="0"/>
              <a:t>Paul </a:t>
            </a:r>
            <a:r>
              <a:rPr lang="en-US" sz="1400" dirty="0" err="1" smtClean="0"/>
              <a:t>Beaud</a:t>
            </a:r>
            <a:endParaRPr lang="en-US" sz="1400" dirty="0" smtClean="0"/>
          </a:p>
          <a:p>
            <a:r>
              <a:rPr lang="en-US" sz="1400" dirty="0" smtClean="0"/>
              <a:t>paul.beaud@psi.ch</a:t>
            </a:r>
          </a:p>
          <a:p>
            <a:endParaRPr lang="en-US" sz="1400" dirty="0"/>
          </a:p>
        </p:txBody>
      </p:sp>
      <p:sp>
        <p:nvSpPr>
          <p:cNvPr id="7" name="TextBox 6"/>
          <p:cNvSpPr txBox="1"/>
          <p:nvPr/>
        </p:nvSpPr>
        <p:spPr>
          <a:xfrm>
            <a:off x="4572000" y="6031468"/>
            <a:ext cx="2505814" cy="369332"/>
          </a:xfrm>
          <a:prstGeom prst="rect">
            <a:avLst/>
          </a:prstGeom>
          <a:noFill/>
        </p:spPr>
        <p:txBody>
          <a:bodyPr wrap="none" rtlCol="0">
            <a:spAutoFit/>
          </a:bodyPr>
          <a:lstStyle/>
          <a:p>
            <a:r>
              <a:rPr lang="en-US" dirty="0" err="1" smtClean="0">
                <a:solidFill>
                  <a:srgbClr val="FF0000"/>
                </a:solidFill>
              </a:rPr>
              <a:t>cFCCD</a:t>
            </a:r>
            <a:r>
              <a:rPr lang="en-US" dirty="0" smtClean="0">
                <a:solidFill>
                  <a:srgbClr val="FF0000"/>
                </a:solidFill>
              </a:rPr>
              <a:t> is in operation!</a:t>
            </a:r>
            <a:endParaRPr lang="en-US" dirty="0">
              <a:solidFill>
                <a:srgbClr val="FF0000"/>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6497"/>
                                        </p:tgtEl>
                                        <p:attrNameLst>
                                          <p:attrName>style.visibility</p:attrName>
                                        </p:attrNameLst>
                                      </p:cBhvr>
                                      <p:to>
                                        <p:strVal val="visible"/>
                                      </p:to>
                                    </p:set>
                                    <p:animEffect transition="in" filter="checkerboard(across)">
                                      <p:cBhvr>
                                        <p:cTn id="7" dur="500"/>
                                        <p:tgtEl>
                                          <p:spTgt spid="1064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ou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533400" y="228600"/>
            <a:ext cx="8229600" cy="1143000"/>
          </a:xfrm>
        </p:spPr>
        <p:txBody>
          <a:bodyPr lIns="64291" tIns="32146" rIns="64291" bIns="32146"/>
          <a:lstStyle/>
          <a:p>
            <a:pPr eaLnBrk="1" hangingPunct="1">
              <a:defRPr/>
            </a:pPr>
            <a:r>
              <a:rPr lang="en-US" sz="3200" dirty="0" smtClean="0">
                <a:sym typeface="Futura" charset="0"/>
              </a:rPr>
              <a:t>Needs at ALS &amp; 1k Frame Store CCD</a:t>
            </a:r>
          </a:p>
        </p:txBody>
      </p:sp>
      <p:grpSp>
        <p:nvGrpSpPr>
          <p:cNvPr id="23" name="Group 22"/>
          <p:cNvGrpSpPr/>
          <p:nvPr/>
        </p:nvGrpSpPr>
        <p:grpSpPr>
          <a:xfrm>
            <a:off x="116086" y="928688"/>
            <a:ext cx="8550176" cy="5545335"/>
            <a:chOff x="116086" y="928688"/>
            <a:chExt cx="8550176" cy="5545335"/>
          </a:xfrm>
        </p:grpSpPr>
        <p:pic>
          <p:nvPicPr>
            <p:cNvPr id="28675" name="Picture 2"/>
            <p:cNvPicPr>
              <a:picLocks noChangeAspect="1" noChangeArrowheads="1"/>
            </p:cNvPicPr>
            <p:nvPr/>
          </p:nvPicPr>
          <p:blipFill>
            <a:blip r:embed="rId3" cstate="print"/>
            <a:srcRect/>
            <a:stretch>
              <a:fillRect/>
            </a:stretch>
          </p:blipFill>
          <p:spPr bwMode="auto">
            <a:xfrm>
              <a:off x="303609" y="982266"/>
              <a:ext cx="2035969" cy="1422053"/>
            </a:xfrm>
            <a:prstGeom prst="rect">
              <a:avLst/>
            </a:prstGeom>
            <a:noFill/>
            <a:ln w="12700">
              <a:noFill/>
              <a:miter lim="800000"/>
              <a:headEnd/>
              <a:tailEnd/>
            </a:ln>
          </p:spPr>
        </p:pic>
        <p:sp>
          <p:nvSpPr>
            <p:cNvPr id="28676" name="Rectangle 3"/>
            <p:cNvSpPr>
              <a:spLocks/>
            </p:cNvSpPr>
            <p:nvPr/>
          </p:nvSpPr>
          <p:spPr bwMode="auto">
            <a:xfrm>
              <a:off x="937617" y="2536031"/>
              <a:ext cx="641201"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STXM</a:t>
              </a:r>
            </a:p>
          </p:txBody>
        </p:sp>
        <p:pic>
          <p:nvPicPr>
            <p:cNvPr id="28677" name="Picture 5"/>
            <p:cNvPicPr>
              <a:picLocks noChangeAspect="1" noChangeArrowheads="1"/>
            </p:cNvPicPr>
            <p:nvPr/>
          </p:nvPicPr>
          <p:blipFill>
            <a:blip r:embed="rId4" cstate="print"/>
            <a:srcRect/>
            <a:stretch>
              <a:fillRect/>
            </a:stretch>
          </p:blipFill>
          <p:spPr bwMode="auto">
            <a:xfrm>
              <a:off x="6093396" y="982266"/>
              <a:ext cx="2513707" cy="1375172"/>
            </a:xfrm>
            <a:prstGeom prst="rect">
              <a:avLst/>
            </a:prstGeom>
            <a:noFill/>
            <a:ln w="12700">
              <a:noFill/>
              <a:miter lim="800000"/>
              <a:headEnd/>
              <a:tailEnd/>
            </a:ln>
          </p:spPr>
        </p:pic>
        <p:sp>
          <p:nvSpPr>
            <p:cNvPr id="28678" name="Rectangle 7"/>
            <p:cNvSpPr>
              <a:spLocks/>
            </p:cNvSpPr>
            <p:nvPr/>
          </p:nvSpPr>
          <p:spPr bwMode="auto">
            <a:xfrm>
              <a:off x="6268641" y="2464594"/>
              <a:ext cx="1912447"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Lucida Grande"/>
                  <a:cs typeface="Lucida Grande"/>
                </a:rPr>
                <a:t>μXRF,μXRD,μXAS</a:t>
              </a:r>
            </a:p>
          </p:txBody>
        </p:sp>
        <p:pic>
          <p:nvPicPr>
            <p:cNvPr id="28679" name="Picture 8"/>
            <p:cNvPicPr>
              <a:picLocks noChangeArrowheads="1"/>
            </p:cNvPicPr>
            <p:nvPr/>
          </p:nvPicPr>
          <p:blipFill>
            <a:blip r:embed="rId5" cstate="print"/>
            <a:srcRect/>
            <a:stretch>
              <a:fillRect/>
            </a:stretch>
          </p:blipFill>
          <p:spPr bwMode="auto">
            <a:xfrm>
              <a:off x="116086" y="2902148"/>
              <a:ext cx="2411016" cy="1723430"/>
            </a:xfrm>
            <a:prstGeom prst="rect">
              <a:avLst/>
            </a:prstGeom>
            <a:noFill/>
            <a:ln w="12700">
              <a:noFill/>
              <a:miter lim="800000"/>
              <a:headEnd/>
              <a:tailEnd/>
            </a:ln>
          </p:spPr>
        </p:pic>
        <p:sp>
          <p:nvSpPr>
            <p:cNvPr id="28680" name="Rectangle 9"/>
            <p:cNvSpPr>
              <a:spLocks/>
            </p:cNvSpPr>
            <p:nvPr/>
          </p:nvSpPr>
          <p:spPr bwMode="auto">
            <a:xfrm>
              <a:off x="500063" y="4688086"/>
              <a:ext cx="1410643"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Ptychography</a:t>
              </a:r>
            </a:p>
          </p:txBody>
        </p:sp>
        <p:pic>
          <p:nvPicPr>
            <p:cNvPr id="28681" name="Picture 10"/>
            <p:cNvPicPr>
              <a:picLocks noChangeAspect="1" noChangeArrowheads="1"/>
            </p:cNvPicPr>
            <p:nvPr/>
          </p:nvPicPr>
          <p:blipFill>
            <a:blip r:embed="rId6" cstate="print"/>
            <a:srcRect/>
            <a:stretch>
              <a:fillRect/>
            </a:stretch>
          </p:blipFill>
          <p:spPr bwMode="auto">
            <a:xfrm>
              <a:off x="3080742" y="928688"/>
              <a:ext cx="2160984" cy="1531441"/>
            </a:xfrm>
            <a:prstGeom prst="rect">
              <a:avLst/>
            </a:prstGeom>
            <a:noFill/>
            <a:ln w="12700">
              <a:noFill/>
              <a:miter lim="800000"/>
              <a:headEnd/>
              <a:tailEnd/>
            </a:ln>
          </p:spPr>
        </p:pic>
        <p:sp>
          <p:nvSpPr>
            <p:cNvPr id="28682" name="Rectangle 11"/>
            <p:cNvSpPr>
              <a:spLocks/>
            </p:cNvSpPr>
            <p:nvPr/>
          </p:nvSpPr>
          <p:spPr bwMode="auto">
            <a:xfrm>
              <a:off x="2848570" y="2527102"/>
              <a:ext cx="2193549"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Lucida Grande"/>
                  <a:cs typeface="Lucida Grande"/>
                </a:rPr>
                <a:t>Scanning μDiffraction</a:t>
              </a:r>
            </a:p>
          </p:txBody>
        </p:sp>
        <p:pic>
          <p:nvPicPr>
            <p:cNvPr id="28683" name="Picture 12"/>
            <p:cNvPicPr>
              <a:picLocks noChangeAspect="1" noChangeArrowheads="1"/>
            </p:cNvPicPr>
            <p:nvPr/>
          </p:nvPicPr>
          <p:blipFill>
            <a:blip r:embed="rId7" cstate="print"/>
            <a:srcRect/>
            <a:stretch>
              <a:fillRect/>
            </a:stretch>
          </p:blipFill>
          <p:spPr bwMode="auto">
            <a:xfrm>
              <a:off x="169664" y="5214937"/>
              <a:ext cx="3857625" cy="1259086"/>
            </a:xfrm>
            <a:prstGeom prst="rect">
              <a:avLst/>
            </a:prstGeom>
            <a:noFill/>
            <a:ln w="12700">
              <a:noFill/>
              <a:miter lim="800000"/>
              <a:headEnd/>
              <a:tailEnd/>
            </a:ln>
          </p:spPr>
        </p:pic>
        <p:sp>
          <p:nvSpPr>
            <p:cNvPr id="28684" name="Rectangle 13"/>
            <p:cNvSpPr>
              <a:spLocks/>
            </p:cNvSpPr>
            <p:nvPr/>
          </p:nvSpPr>
          <p:spPr bwMode="auto">
            <a:xfrm>
              <a:off x="4214813" y="6081117"/>
              <a:ext cx="628377"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XPCS</a:t>
              </a:r>
            </a:p>
          </p:txBody>
        </p:sp>
        <p:grpSp>
          <p:nvGrpSpPr>
            <p:cNvPr id="2" name="Group 14"/>
            <p:cNvGrpSpPr>
              <a:grpSpLocks/>
            </p:cNvGrpSpPr>
            <p:nvPr/>
          </p:nvGrpSpPr>
          <p:grpSpPr bwMode="auto">
            <a:xfrm>
              <a:off x="6067723" y="2920008"/>
              <a:ext cx="2598539" cy="1017984"/>
              <a:chOff x="0" y="0"/>
              <a:chExt cx="2328" cy="912"/>
            </a:xfrm>
          </p:grpSpPr>
          <p:pic>
            <p:nvPicPr>
              <p:cNvPr id="28692" name="Picture 15"/>
              <p:cNvPicPr>
                <a:picLocks noChangeAspect="1" noChangeArrowheads="1"/>
              </p:cNvPicPr>
              <p:nvPr/>
            </p:nvPicPr>
            <p:blipFill>
              <a:blip r:embed="rId8" cstate="print"/>
              <a:srcRect/>
              <a:stretch>
                <a:fillRect/>
              </a:stretch>
            </p:blipFill>
            <p:spPr bwMode="auto">
              <a:xfrm>
                <a:off x="0" y="0"/>
                <a:ext cx="2294" cy="912"/>
              </a:xfrm>
              <a:prstGeom prst="rect">
                <a:avLst/>
              </a:prstGeom>
              <a:noFill/>
              <a:ln w="12700">
                <a:noFill/>
                <a:miter lim="800000"/>
                <a:headEnd/>
                <a:tailEnd/>
              </a:ln>
            </p:spPr>
          </p:pic>
          <p:pic>
            <p:nvPicPr>
              <p:cNvPr id="28693" name="Picture 16"/>
              <p:cNvPicPr>
                <a:picLocks noChangeArrowheads="1"/>
              </p:cNvPicPr>
              <p:nvPr/>
            </p:nvPicPr>
            <p:blipFill>
              <a:blip r:embed="rId9" cstate="print"/>
              <a:srcRect/>
              <a:stretch>
                <a:fillRect/>
              </a:stretch>
            </p:blipFill>
            <p:spPr bwMode="auto">
              <a:xfrm>
                <a:off x="0" y="0"/>
                <a:ext cx="2328" cy="912"/>
              </a:xfrm>
              <a:prstGeom prst="rect">
                <a:avLst/>
              </a:prstGeom>
              <a:noFill/>
              <a:ln w="12700">
                <a:noFill/>
                <a:miter lim="800000"/>
                <a:headEnd/>
                <a:tailEnd/>
              </a:ln>
            </p:spPr>
          </p:pic>
        </p:grpSp>
        <p:sp>
          <p:nvSpPr>
            <p:cNvPr id="28686" name="Rectangle 17"/>
            <p:cNvSpPr>
              <a:spLocks/>
            </p:cNvSpPr>
            <p:nvPr/>
          </p:nvSpPr>
          <p:spPr bwMode="auto">
            <a:xfrm>
              <a:off x="6009680" y="3991570"/>
              <a:ext cx="2269852"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High Pressure Melting</a:t>
              </a:r>
            </a:p>
          </p:txBody>
        </p:sp>
        <p:pic>
          <p:nvPicPr>
            <p:cNvPr id="28687" name="Picture 18"/>
            <p:cNvPicPr>
              <a:picLocks noChangeAspect="1" noChangeArrowheads="1"/>
            </p:cNvPicPr>
            <p:nvPr/>
          </p:nvPicPr>
          <p:blipFill>
            <a:blip r:embed="rId10" cstate="print"/>
            <a:srcRect/>
            <a:stretch>
              <a:fillRect/>
            </a:stretch>
          </p:blipFill>
          <p:spPr bwMode="auto">
            <a:xfrm>
              <a:off x="2759274" y="3009305"/>
              <a:ext cx="2794992" cy="1259086"/>
            </a:xfrm>
            <a:prstGeom prst="rect">
              <a:avLst/>
            </a:prstGeom>
            <a:noFill/>
            <a:ln w="12700">
              <a:noFill/>
              <a:miter lim="800000"/>
              <a:headEnd/>
              <a:tailEnd/>
            </a:ln>
          </p:spPr>
        </p:pic>
        <p:sp>
          <p:nvSpPr>
            <p:cNvPr id="28688" name="Rectangle 19"/>
            <p:cNvSpPr>
              <a:spLocks/>
            </p:cNvSpPr>
            <p:nvPr/>
          </p:nvSpPr>
          <p:spPr bwMode="auto">
            <a:xfrm>
              <a:off x="2812852" y="4348758"/>
              <a:ext cx="2257028"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Photon in / photon out</a:t>
              </a:r>
            </a:p>
          </p:txBody>
        </p:sp>
        <p:pic>
          <p:nvPicPr>
            <p:cNvPr id="28689" name="Picture 21"/>
            <p:cNvPicPr>
              <a:picLocks noChangeAspect="1" noChangeArrowheads="1"/>
            </p:cNvPicPr>
            <p:nvPr/>
          </p:nvPicPr>
          <p:blipFill>
            <a:blip r:embed="rId11" cstate="print"/>
            <a:srcRect/>
            <a:stretch>
              <a:fillRect/>
            </a:stretch>
          </p:blipFill>
          <p:spPr bwMode="auto">
            <a:xfrm>
              <a:off x="6048748" y="4438054"/>
              <a:ext cx="2567285" cy="1526977"/>
            </a:xfrm>
            <a:prstGeom prst="rect">
              <a:avLst/>
            </a:prstGeom>
            <a:noFill/>
            <a:ln w="12700">
              <a:noFill/>
              <a:miter lim="800000"/>
              <a:headEnd/>
              <a:tailEnd/>
            </a:ln>
          </p:spPr>
        </p:pic>
        <p:sp>
          <p:nvSpPr>
            <p:cNvPr id="28690" name="Rectangle 23"/>
            <p:cNvSpPr>
              <a:spLocks/>
            </p:cNvSpPr>
            <p:nvPr/>
          </p:nvSpPr>
          <p:spPr bwMode="auto">
            <a:xfrm>
              <a:off x="6572250" y="5929313"/>
              <a:ext cx="1269643"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Tomography</a:t>
              </a:r>
            </a:p>
          </p:txBody>
        </p:sp>
        <p:sp>
          <p:nvSpPr>
            <p:cNvPr id="28691" name="Rectangle 25"/>
            <p:cNvSpPr>
              <a:spLocks/>
            </p:cNvSpPr>
            <p:nvPr/>
          </p:nvSpPr>
          <p:spPr bwMode="auto">
            <a:xfrm>
              <a:off x="2812852" y="4741664"/>
              <a:ext cx="2693045" cy="276999"/>
            </a:xfrm>
            <a:prstGeom prst="rect">
              <a:avLst/>
            </a:prstGeom>
            <a:noFill/>
            <a:ln w="12700">
              <a:noFill/>
              <a:miter lim="800000"/>
              <a:headEnd/>
              <a:tailEnd/>
            </a:ln>
          </p:spPr>
          <p:txBody>
            <a:bodyPr wrap="none" lIns="0" tIns="0" rIns="0" bIns="0">
              <a:spAutoFit/>
            </a:bodyPr>
            <a:lstStyle/>
            <a:p>
              <a:r>
                <a:rPr lang="en-US" dirty="0">
                  <a:solidFill>
                    <a:srgbClr val="2B4714"/>
                  </a:solidFill>
                  <a:ea typeface="Optima"/>
                  <a:cs typeface="Optima"/>
                </a:rPr>
                <a:t>Photoemission (phosphor)</a:t>
              </a:r>
            </a:p>
          </p:txBody>
        </p:sp>
      </p:grpSp>
      <p:sp>
        <p:nvSpPr>
          <p:cNvPr id="24" name="TextBox 23"/>
          <p:cNvSpPr txBox="1"/>
          <p:nvPr/>
        </p:nvSpPr>
        <p:spPr>
          <a:xfrm>
            <a:off x="6060278" y="6457890"/>
            <a:ext cx="3083722" cy="400110"/>
          </a:xfrm>
          <a:prstGeom prst="rect">
            <a:avLst/>
          </a:prstGeom>
          <a:solidFill>
            <a:srgbClr val="FFFF00"/>
          </a:solidFill>
        </p:spPr>
        <p:txBody>
          <a:bodyPr wrap="none" rtlCol="0">
            <a:spAutoFit/>
          </a:bodyPr>
          <a:lstStyle/>
          <a:p>
            <a:r>
              <a:rPr lang="en-US" sz="2000" dirty="0" smtClean="0">
                <a:solidFill>
                  <a:srgbClr val="0000FF"/>
                </a:solidFill>
              </a:rPr>
              <a:t>2009 ALS User’s Meeting</a:t>
            </a:r>
            <a:endParaRPr lang="en-US" sz="2000" dirty="0">
              <a:solidFill>
                <a:srgbClr val="0000FF"/>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ox(i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What is Frame store?</a:t>
            </a:r>
            <a:endParaRPr lang="en-US" dirty="0"/>
          </a:p>
        </p:txBody>
      </p:sp>
      <p:sp>
        <p:nvSpPr>
          <p:cNvPr id="3" name="Content Placeholder 2"/>
          <p:cNvSpPr>
            <a:spLocks noGrp="1"/>
          </p:cNvSpPr>
          <p:nvPr>
            <p:ph idx="1"/>
          </p:nvPr>
        </p:nvSpPr>
        <p:spPr/>
        <p:txBody>
          <a:bodyPr/>
          <a:lstStyle/>
          <a:p>
            <a:r>
              <a:rPr lang="en-US" dirty="0" smtClean="0"/>
              <a:t>Frame store -&gt;Electronic shutter</a:t>
            </a:r>
          </a:p>
        </p:txBody>
      </p:sp>
      <p:pic>
        <p:nvPicPr>
          <p:cNvPr id="4" name="Picture 3" descr="Onek_FS_Denes_CCD_Assembly_16Sept10_small.jpg"/>
          <p:cNvPicPr>
            <a:picLocks noChangeAspect="1"/>
          </p:cNvPicPr>
          <p:nvPr/>
        </p:nvPicPr>
        <p:blipFill>
          <a:blip r:embed="rId3" cstate="print"/>
          <a:srcRect/>
          <a:stretch>
            <a:fillRect/>
          </a:stretch>
        </p:blipFill>
        <p:spPr>
          <a:xfrm>
            <a:off x="1447800" y="2514600"/>
            <a:ext cx="6629400" cy="3526277"/>
          </a:xfrm>
          <a:prstGeom prst="rect">
            <a:avLst/>
          </a:prstGeom>
        </p:spPr>
      </p:pic>
      <p:pic>
        <p:nvPicPr>
          <p:cNvPr id="5" name="Picture 3"/>
          <p:cNvPicPr>
            <a:picLocks noChangeAspect="1" noChangeArrowheads="1"/>
          </p:cNvPicPr>
          <p:nvPr/>
        </p:nvPicPr>
        <p:blipFill>
          <a:blip r:embed="rId4" cstate="print"/>
          <a:srcRect/>
          <a:stretch>
            <a:fillRect/>
          </a:stretch>
        </p:blipFill>
        <p:spPr bwMode="auto">
          <a:xfrm>
            <a:off x="3352800" y="3048000"/>
            <a:ext cx="2743200" cy="2357700"/>
          </a:xfrm>
          <a:prstGeom prst="rect">
            <a:avLst/>
          </a:prstGeom>
          <a:noFill/>
          <a:ln w="9525">
            <a:noFill/>
            <a:miter lim="800000"/>
            <a:headEnd/>
            <a:tailEnd/>
          </a:ln>
          <a:effectLst/>
        </p:spPr>
      </p:pic>
      <p:pic>
        <p:nvPicPr>
          <p:cNvPr id="6" name="Picture 3"/>
          <p:cNvPicPr>
            <a:picLocks noChangeAspect="1" noChangeArrowheads="1"/>
          </p:cNvPicPr>
          <p:nvPr/>
        </p:nvPicPr>
        <p:blipFill>
          <a:blip r:embed="rId5" cstate="print"/>
          <a:srcRect/>
          <a:stretch>
            <a:fillRect/>
          </a:stretch>
        </p:blipFill>
        <p:spPr bwMode="auto">
          <a:xfrm>
            <a:off x="3352800" y="3048690"/>
            <a:ext cx="1371600" cy="2357700"/>
          </a:xfrm>
          <a:prstGeom prst="rect">
            <a:avLst/>
          </a:prstGeom>
          <a:noFill/>
          <a:ln w="9525">
            <a:noFill/>
            <a:miter lim="800000"/>
            <a:headEnd/>
            <a:tailEnd/>
          </a:ln>
          <a:effectLst/>
        </p:spPr>
      </p:pic>
      <p:pic>
        <p:nvPicPr>
          <p:cNvPr id="7" name="Picture 3"/>
          <p:cNvPicPr>
            <a:picLocks noChangeAspect="1" noChangeArrowheads="1"/>
          </p:cNvPicPr>
          <p:nvPr/>
        </p:nvPicPr>
        <p:blipFill>
          <a:blip r:embed="rId6" cstate="print"/>
          <a:srcRect/>
          <a:stretch>
            <a:fillRect/>
          </a:stretch>
        </p:blipFill>
        <p:spPr bwMode="auto">
          <a:xfrm>
            <a:off x="4724400" y="3048690"/>
            <a:ext cx="1371600" cy="2357700"/>
          </a:xfrm>
          <a:prstGeom prst="rect">
            <a:avLst/>
          </a:prstGeom>
          <a:noFill/>
          <a:ln w="9525">
            <a:noFill/>
            <a:miter lim="800000"/>
            <a:headEnd/>
            <a:tailEnd/>
          </a:ln>
          <a:effectLst/>
        </p:spPr>
      </p:pic>
      <p:sp>
        <p:nvSpPr>
          <p:cNvPr id="8" name="Rectangle 7"/>
          <p:cNvSpPr/>
          <p:nvPr/>
        </p:nvSpPr>
        <p:spPr>
          <a:xfrm>
            <a:off x="1981200" y="3048000"/>
            <a:ext cx="1371600" cy="2362200"/>
          </a:xfrm>
          <a:prstGeom prst="rect">
            <a:avLst/>
          </a:prstGeom>
          <a:solidFill>
            <a:srgbClr val="BBE0E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96000" y="3048000"/>
            <a:ext cx="1371600" cy="2362200"/>
          </a:xfrm>
          <a:prstGeom prst="rect">
            <a:avLst/>
          </a:prstGeom>
          <a:solidFill>
            <a:srgbClr val="BBE0E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3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35" presetClass="path" presetSubtype="0" accel="50000" decel="50000" fill="hold" nodeType="withEffect">
                                  <p:stCondLst>
                                    <p:cond delay="0"/>
                                  </p:stCondLst>
                                  <p:childTnLst>
                                    <p:animMotion origin="layout" path="M 3.33333E-6 2.52544E-6 L -0.15 2.52544E-6 " pathEditMode="relative" rAng="0" ptsTypes="AA">
                                      <p:cBhvr>
                                        <p:cTn id="23" dur="500" fill="hold"/>
                                        <p:tgtEl>
                                          <p:spTgt spid="6"/>
                                        </p:tgtEl>
                                        <p:attrNameLst>
                                          <p:attrName>ppt_x</p:attrName>
                                          <p:attrName>ppt_y</p:attrName>
                                        </p:attrNameLst>
                                      </p:cBhvr>
                                      <p:rCtr x="-75" y="0"/>
                                    </p:animMotion>
                                  </p:childTnLst>
                                </p:cTn>
                              </p:par>
                              <p:par>
                                <p:cTn id="24" presetID="63" presetClass="path" presetSubtype="0" accel="50000" decel="50000" fill="hold" nodeType="withEffect">
                                  <p:stCondLst>
                                    <p:cond delay="0"/>
                                  </p:stCondLst>
                                  <p:childTnLst>
                                    <p:animMotion origin="layout" path="M 3.33333E-6 2.52544E-6 L 0.15 2.52544E-6 " pathEditMode="relative" rAng="0" ptsTypes="AA">
                                      <p:cBhvr>
                                        <p:cTn id="25" dur="500" fill="hold"/>
                                        <p:tgtEl>
                                          <p:spTgt spid="7"/>
                                        </p:tgtEl>
                                        <p:attrNameLst>
                                          <p:attrName>ppt_x</p:attrName>
                                          <p:attrName>ppt_y</p:attrName>
                                        </p:attrNameLst>
                                      </p:cBhvr>
                                      <p:rCtr x="75" y="0"/>
                                    </p:animMotion>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3000"/>
                                        <p:tgtEl>
                                          <p:spTgt spid="5"/>
                                        </p:tgtEl>
                                      </p:cBhvr>
                                    </p:animEffect>
                                  </p:childTnLst>
                                </p:cTn>
                              </p:par>
                              <p:par>
                                <p:cTn id="31" presetID="18" presetClass="exit" presetSubtype="12" fill="hold" nodeType="withEffect">
                                  <p:stCondLst>
                                    <p:cond delay="0"/>
                                  </p:stCondLst>
                                  <p:childTnLst>
                                    <p:animEffect transition="out" filter="strips(downLeft)">
                                      <p:cBhvr>
                                        <p:cTn id="32" dur="3000"/>
                                        <p:tgtEl>
                                          <p:spTgt spid="7"/>
                                        </p:tgtEl>
                                      </p:cBhvr>
                                    </p:animEffect>
                                    <p:set>
                                      <p:cBhvr>
                                        <p:cTn id="33" dur="1" fill="hold">
                                          <p:stCondLst>
                                            <p:cond delay="2999"/>
                                          </p:stCondLst>
                                        </p:cTn>
                                        <p:tgtEl>
                                          <p:spTgt spid="7"/>
                                        </p:tgtEl>
                                        <p:attrNameLst>
                                          <p:attrName>style.visibility</p:attrName>
                                        </p:attrNameLst>
                                      </p:cBhvr>
                                      <p:to>
                                        <p:strVal val="hidden"/>
                                      </p:to>
                                    </p:set>
                                  </p:childTnLst>
                                </p:cTn>
                              </p:par>
                              <p:par>
                                <p:cTn id="34" presetID="18" presetClass="exit" presetSubtype="6" fill="hold" nodeType="withEffect">
                                  <p:stCondLst>
                                    <p:cond delay="0"/>
                                  </p:stCondLst>
                                  <p:childTnLst>
                                    <p:animEffect transition="out" filter="strips(downRight)">
                                      <p:cBhvr>
                                        <p:cTn id="35" dur="3000"/>
                                        <p:tgtEl>
                                          <p:spTgt spid="6"/>
                                        </p:tgtEl>
                                      </p:cBhvr>
                                    </p:animEffect>
                                    <p:set>
                                      <p:cBhvr>
                                        <p:cTn id="36" dur="1" fill="hold">
                                          <p:stCondLst>
                                            <p:cond delay="29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63" presetClass="path" presetSubtype="0" accel="50000" decel="50000" fill="hold" nodeType="withEffect">
                                  <p:stCondLst>
                                    <p:cond delay="0"/>
                                  </p:stCondLst>
                                  <p:childTnLst>
                                    <p:animMotion origin="layout" path="M 3.33333E-6 4.81481E-6 L 0.15 4.81481E-6 " pathEditMode="relative" rAng="0" ptsTypes="AA">
                                      <p:cBhvr>
                                        <p:cTn id="46" dur="500" fill="hold"/>
                                        <p:tgtEl>
                                          <p:spTgt spid="7"/>
                                        </p:tgtEl>
                                        <p:attrNameLst>
                                          <p:attrName>ppt_x</p:attrName>
                                          <p:attrName>ppt_y</p:attrName>
                                        </p:attrNameLst>
                                      </p:cBhvr>
                                      <p:rCtr x="75" y="0"/>
                                    </p:animMotion>
                                  </p:childTnLst>
                                </p:cTn>
                              </p:par>
                              <p:par>
                                <p:cTn id="47" presetID="35" presetClass="path" presetSubtype="0" accel="50000" decel="50000" fill="hold" nodeType="withEffect">
                                  <p:stCondLst>
                                    <p:cond delay="0"/>
                                  </p:stCondLst>
                                  <p:childTnLst>
                                    <p:animMotion origin="layout" path="M 3.33333E-6 4.81481E-6 L -0.15 4.81481E-6 " pathEditMode="relative" rAng="0" ptsTypes="AA">
                                      <p:cBhvr>
                                        <p:cTn id="48" dur="500" fill="hold"/>
                                        <p:tgtEl>
                                          <p:spTgt spid="6"/>
                                        </p:tgtEl>
                                        <p:attrNameLst>
                                          <p:attrName>ppt_x</p:attrName>
                                          <p:attrName>ppt_y</p:attrName>
                                        </p:attrNameLst>
                                      </p:cBhvr>
                                      <p:rCtr x="-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nek_FS_Denes_CCD_Assembly_16Sept10_small.jpg"/>
          <p:cNvPicPr>
            <a:picLocks noChangeAspect="1"/>
          </p:cNvPicPr>
          <p:nvPr/>
        </p:nvPicPr>
        <p:blipFill>
          <a:blip r:embed="rId3" cstate="print"/>
          <a:stretch>
            <a:fillRect/>
          </a:stretch>
        </p:blipFill>
        <p:spPr>
          <a:xfrm>
            <a:off x="4724400" y="3200400"/>
            <a:ext cx="3886200" cy="3237095"/>
          </a:xfrm>
          <a:prstGeom prst="rect">
            <a:avLst/>
          </a:prstGeom>
        </p:spPr>
      </p:pic>
      <p:pic>
        <p:nvPicPr>
          <p:cNvPr id="26629" name="Picture 4"/>
          <p:cNvPicPr>
            <a:picLocks noChangeAspect="1" noChangeArrowheads="1"/>
          </p:cNvPicPr>
          <p:nvPr/>
        </p:nvPicPr>
        <p:blipFill>
          <a:blip r:embed="rId4" cstate="print"/>
          <a:srcRect/>
          <a:stretch>
            <a:fillRect/>
          </a:stretch>
        </p:blipFill>
        <p:spPr bwMode="auto">
          <a:xfrm>
            <a:off x="5486400" y="4014889"/>
            <a:ext cx="2362199" cy="1166710"/>
          </a:xfrm>
          <a:prstGeom prst="rect">
            <a:avLst/>
          </a:prstGeom>
          <a:noFill/>
          <a:ln w="12700">
            <a:noFill/>
            <a:miter lim="800000"/>
            <a:headEnd/>
            <a:tailEnd/>
          </a:ln>
        </p:spPr>
      </p:pic>
      <p:sp>
        <p:nvSpPr>
          <p:cNvPr id="41985" name="Rectangle 1"/>
          <p:cNvSpPr>
            <a:spLocks noGrp="1" noChangeArrowheads="1"/>
          </p:cNvSpPr>
          <p:nvPr>
            <p:ph type="title"/>
          </p:nvPr>
        </p:nvSpPr>
        <p:spPr>
          <a:xfrm>
            <a:off x="228600" y="228600"/>
            <a:ext cx="8229600" cy="1143000"/>
          </a:xfrm>
        </p:spPr>
        <p:txBody>
          <a:bodyPr/>
          <a:lstStyle/>
          <a:p>
            <a:pPr eaLnBrk="1" hangingPunct="1">
              <a:defRPr/>
            </a:pPr>
            <a:r>
              <a:rPr lang="en-US" sz="3200" dirty="0" smtClean="0"/>
              <a:t> (New) R&amp;D CCD – 1k Frame Store</a:t>
            </a:r>
          </a:p>
        </p:txBody>
      </p:sp>
      <p:pic>
        <p:nvPicPr>
          <p:cNvPr id="26630" name="Picture 5"/>
          <p:cNvPicPr>
            <a:picLocks noChangeArrowheads="1"/>
          </p:cNvPicPr>
          <p:nvPr/>
        </p:nvPicPr>
        <p:blipFill>
          <a:blip r:embed="rId5" cstate="print"/>
          <a:srcRect/>
          <a:stretch>
            <a:fillRect/>
          </a:stretch>
        </p:blipFill>
        <p:spPr bwMode="auto">
          <a:xfrm>
            <a:off x="228600" y="914400"/>
            <a:ext cx="4330055" cy="3796903"/>
          </a:xfrm>
          <a:prstGeom prst="rect">
            <a:avLst/>
          </a:prstGeom>
          <a:noFill/>
          <a:ln w="12700">
            <a:noFill/>
            <a:miter lim="800000"/>
            <a:headEnd/>
            <a:tailEnd/>
          </a:ln>
        </p:spPr>
      </p:pic>
      <p:sp>
        <p:nvSpPr>
          <p:cNvPr id="26631" name="Rectangle 6"/>
          <p:cNvSpPr>
            <a:spLocks/>
          </p:cNvSpPr>
          <p:nvPr/>
        </p:nvSpPr>
        <p:spPr bwMode="auto">
          <a:xfrm>
            <a:off x="609600" y="4800600"/>
            <a:ext cx="3334246" cy="553998"/>
          </a:xfrm>
          <a:prstGeom prst="rect">
            <a:avLst/>
          </a:prstGeom>
          <a:noFill/>
          <a:ln w="12700">
            <a:noFill/>
            <a:miter lim="800000"/>
            <a:headEnd/>
            <a:tailEnd/>
          </a:ln>
        </p:spPr>
        <p:txBody>
          <a:bodyPr wrap="none" lIns="0" tIns="0" rIns="0" bIns="0">
            <a:spAutoFit/>
          </a:bodyPr>
          <a:lstStyle/>
          <a:p>
            <a:r>
              <a:rPr lang="en-US" dirty="0">
                <a:solidFill>
                  <a:srgbClr val="430A1F"/>
                </a:solidFill>
                <a:ea typeface="Optima" charset="0"/>
                <a:cs typeface="Optima" charset="0"/>
              </a:rPr>
              <a:t>FY09 LDRD Wafer</a:t>
            </a:r>
          </a:p>
          <a:p>
            <a:r>
              <a:rPr lang="en-US" b="1" i="1" dirty="0" smtClean="0">
                <a:solidFill>
                  <a:srgbClr val="430A1F"/>
                </a:solidFill>
                <a:ea typeface="Optima" charset="0"/>
                <a:cs typeface="Optima" charset="0"/>
              </a:rPr>
              <a:t>First wafers received in 9/2010</a:t>
            </a:r>
            <a:endParaRPr lang="en-US" b="1" i="1" dirty="0">
              <a:solidFill>
                <a:srgbClr val="430A1F"/>
              </a:solidFill>
              <a:ea typeface="Optima" charset="0"/>
              <a:cs typeface="Optima" charset="0"/>
            </a:endParaRPr>
          </a:p>
        </p:txBody>
      </p:sp>
      <p:sp>
        <p:nvSpPr>
          <p:cNvPr id="26632" name="Rectangle 7"/>
          <p:cNvSpPr>
            <a:spLocks/>
          </p:cNvSpPr>
          <p:nvPr/>
        </p:nvSpPr>
        <p:spPr bwMode="auto">
          <a:xfrm>
            <a:off x="4800600" y="1066800"/>
            <a:ext cx="3886200" cy="2339102"/>
          </a:xfrm>
          <a:prstGeom prst="rect">
            <a:avLst/>
          </a:prstGeom>
          <a:noFill/>
          <a:ln w="12700">
            <a:noFill/>
            <a:miter lim="800000"/>
            <a:headEnd/>
            <a:tailEnd/>
          </a:ln>
        </p:spPr>
        <p:txBody>
          <a:bodyPr wrap="square" lIns="0" tIns="0" rIns="0" bIns="0">
            <a:spAutoFit/>
          </a:bodyPr>
          <a:lstStyle/>
          <a:p>
            <a:pPr marL="287338" lvl="1" indent="-287338">
              <a:buFont typeface="Arial" pitchFamily="34" charset="0"/>
              <a:buChar char="•"/>
            </a:pPr>
            <a:r>
              <a:rPr lang="pt-BR" sz="2000" dirty="0" smtClean="0">
                <a:ea typeface="Optima" charset="0"/>
                <a:cs typeface="Optima" charset="0"/>
              </a:rPr>
              <a:t>30 x 30 um pixel</a:t>
            </a:r>
          </a:p>
          <a:p>
            <a:pPr marL="287338" lvl="1" indent="-287338">
              <a:buFont typeface="Arial" pitchFamily="34" charset="0"/>
              <a:buChar char="•"/>
            </a:pPr>
            <a:r>
              <a:rPr lang="pt-BR" sz="2000" dirty="0" smtClean="0">
                <a:ea typeface="Optima" charset="0"/>
                <a:cs typeface="Optima" charset="0"/>
              </a:rPr>
              <a:t>1920x960 pixels </a:t>
            </a:r>
            <a:r>
              <a:rPr lang="pt-BR" sz="1600" dirty="0" smtClean="0">
                <a:ea typeface="Optima" charset="0"/>
                <a:cs typeface="Optima" charset="0"/>
              </a:rPr>
              <a:t>(8 times the area of cFCCD)</a:t>
            </a:r>
            <a:endParaRPr lang="pt-BR" sz="2000" dirty="0" smtClean="0">
              <a:ea typeface="Optima" charset="0"/>
              <a:cs typeface="Optima" charset="0"/>
            </a:endParaRPr>
          </a:p>
          <a:p>
            <a:pPr marL="287338" lvl="1" indent="-287338">
              <a:buFont typeface="Arial" pitchFamily="34" charset="0"/>
              <a:buChar char="•"/>
            </a:pPr>
            <a:r>
              <a:rPr lang="pt-BR" sz="2000" dirty="0" smtClean="0">
                <a:ea typeface="Optima" charset="0"/>
                <a:cs typeface="Optima" charset="0"/>
              </a:rPr>
              <a:t>Thick 200-650um</a:t>
            </a:r>
          </a:p>
          <a:p>
            <a:pPr marL="287338" lvl="1" indent="-287338">
              <a:buFont typeface="Arial" pitchFamily="34" charset="0"/>
              <a:buChar char="•"/>
            </a:pPr>
            <a:r>
              <a:rPr lang="pt-BR" sz="2000" dirty="0" smtClean="0">
                <a:ea typeface="Optima" charset="0"/>
                <a:cs typeface="Optima" charset="0"/>
              </a:rPr>
              <a:t>200fps</a:t>
            </a:r>
          </a:p>
          <a:p>
            <a:pPr marL="287338" lvl="1" indent="-287338">
              <a:buFont typeface="Arial" pitchFamily="34" charset="0"/>
              <a:buChar char="•"/>
            </a:pPr>
            <a:r>
              <a:rPr lang="pt-BR" sz="2000" dirty="0" smtClean="0">
                <a:ea typeface="Optima" charset="0"/>
                <a:cs typeface="Optima" charset="0"/>
              </a:rPr>
              <a:t>Data volume ~ 400MB/s </a:t>
            </a:r>
            <a:r>
              <a:rPr lang="pt-BR" sz="1600" dirty="0" smtClean="0">
                <a:ea typeface="Optima" charset="0"/>
                <a:cs typeface="Optima" charset="0"/>
              </a:rPr>
              <a:t>(HD 250GB -&gt; ~10 min)</a:t>
            </a:r>
            <a:endParaRPr lang="en-US" sz="2000" dirty="0" smtClean="0">
              <a:ea typeface="Optima" charset="0"/>
              <a:cs typeface="Optima" charset="0"/>
            </a:endParaRPr>
          </a:p>
          <a:p>
            <a:endParaRPr lang="en-US" sz="2000" dirty="0">
              <a:ea typeface="Optima" charset="0"/>
              <a:cs typeface="Optima" charset="0"/>
            </a:endParaRPr>
          </a:p>
        </p:txBody>
      </p:sp>
      <p:pic>
        <p:nvPicPr>
          <p:cNvPr id="13" name="Picture 12" descr="Onek_FS_Denes_CCD_Assembly_16Sept10_small.jpg"/>
          <p:cNvPicPr>
            <a:picLocks noChangeAspect="1"/>
          </p:cNvPicPr>
          <p:nvPr/>
        </p:nvPicPr>
        <p:blipFill>
          <a:blip r:embed="rId3" cstate="print"/>
          <a:stretch>
            <a:fillRect/>
          </a:stretch>
        </p:blipFill>
        <p:spPr>
          <a:xfrm>
            <a:off x="4724400" y="3200400"/>
            <a:ext cx="3886200" cy="3237095"/>
          </a:xfrm>
          <a:prstGeom prst="rect">
            <a:avLst/>
          </a:prstGeom>
        </p:spPr>
      </p:pic>
      <p:sp>
        <p:nvSpPr>
          <p:cNvPr id="10" name="Rectangle 9"/>
          <p:cNvSpPr/>
          <p:nvPr/>
        </p:nvSpPr>
        <p:spPr>
          <a:xfrm>
            <a:off x="1371600" y="2286000"/>
            <a:ext cx="1981200" cy="10668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p:cNvPicPr>
            <a:picLocks noChangeAspect="1" noChangeArrowheads="1"/>
          </p:cNvPicPr>
          <p:nvPr/>
        </p:nvPicPr>
        <p:blipFill>
          <a:blip r:embed="rId6" cstate="print"/>
          <a:srcRect/>
          <a:stretch>
            <a:fillRect/>
          </a:stretch>
        </p:blipFill>
        <p:spPr bwMode="auto">
          <a:xfrm>
            <a:off x="4724400" y="3200400"/>
            <a:ext cx="3886200" cy="3276600"/>
          </a:xfrm>
          <a:prstGeom prst="rect">
            <a:avLst/>
          </a:prstGeom>
          <a:noFill/>
          <a:ln w="9525">
            <a:noFill/>
            <a:miter lim="800000"/>
            <a:headEnd/>
            <a:tailEnd/>
          </a:ln>
        </p:spPr>
      </p:pic>
      <p:pic>
        <p:nvPicPr>
          <p:cNvPr id="14" name="Picture 13"/>
          <p:cNvPicPr>
            <a:picLocks noChangeAspect="1"/>
          </p:cNvPicPr>
          <p:nvPr/>
        </p:nvPicPr>
        <p:blipFill>
          <a:blip r:embed="rId7" cstate="print"/>
          <a:srcRect/>
          <a:stretch>
            <a:fillRect/>
          </a:stretch>
        </p:blipFill>
        <p:spPr>
          <a:xfrm rot="10800000">
            <a:off x="0" y="914400"/>
            <a:ext cx="4673600" cy="3810000"/>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blinds(horizontal)">
                                      <p:cBhvr>
                                        <p:cTn id="7" dur="500"/>
                                        <p:tgtEl>
                                          <p:spTgt spid="266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631">
                                            <p:txEl>
                                              <p:pRg st="0" end="0"/>
                                            </p:txEl>
                                          </p:spTgt>
                                        </p:tgtEl>
                                        <p:attrNameLst>
                                          <p:attrName>style.visibility</p:attrName>
                                        </p:attrNameLst>
                                      </p:cBhvr>
                                      <p:to>
                                        <p:strVal val="visible"/>
                                      </p:to>
                                    </p:set>
                                    <p:animEffect transition="in" filter="blinds(horizontal)">
                                      <p:cBhvr>
                                        <p:cTn id="10" dur="500"/>
                                        <p:tgtEl>
                                          <p:spTgt spid="26631">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631">
                                            <p:txEl>
                                              <p:pRg st="1" end="1"/>
                                            </p:txEl>
                                          </p:spTgt>
                                        </p:tgtEl>
                                        <p:attrNameLst>
                                          <p:attrName>style.visibility</p:attrName>
                                        </p:attrNameLst>
                                      </p:cBhvr>
                                      <p:to>
                                        <p:strVal val="visible"/>
                                      </p:to>
                                    </p:set>
                                    <p:animEffect transition="in" filter="blinds(horizontal)">
                                      <p:cBhvr>
                                        <p:cTn id="13" dur="500"/>
                                        <p:tgtEl>
                                          <p:spTgt spid="2663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1"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3" presetClass="entr" presetSubtype="10" fill="hold" grpId="0" nodeType="withEffect">
                                  <p:stCondLst>
                                    <p:cond delay="0"/>
                                  </p:stCondLst>
                                  <p:childTnLst>
                                    <p:set>
                                      <p:cBhvr>
                                        <p:cTn id="21" dur="1" fill="hold">
                                          <p:stCondLst>
                                            <p:cond delay="0"/>
                                          </p:stCondLst>
                                        </p:cTn>
                                        <p:tgtEl>
                                          <p:spTgt spid="26632"/>
                                        </p:tgtEl>
                                        <p:attrNameLst>
                                          <p:attrName>style.visibility</p:attrName>
                                        </p:attrNameLst>
                                      </p:cBhvr>
                                      <p:to>
                                        <p:strVal val="visible"/>
                                      </p:to>
                                    </p:set>
                                    <p:animEffect transition="in" filter="blinds(horizontal)">
                                      <p:cBhvr>
                                        <p:cTn id="22" dur="500"/>
                                        <p:tgtEl>
                                          <p:spTgt spid="26632"/>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6629"/>
                                        </p:tgtEl>
                                        <p:attrNameLst>
                                          <p:attrName>style.visibility</p:attrName>
                                        </p:attrNameLst>
                                      </p:cBhvr>
                                      <p:to>
                                        <p:strVal val="visible"/>
                                      </p:to>
                                    </p:set>
                                    <p:animEffect transition="in" filter="wipe(left)">
                                      <p:cBhvr>
                                        <p:cTn id="26" dur="500"/>
                                        <p:tgtEl>
                                          <p:spTgt spid="2662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ox(out)">
                                      <p:cBhvr>
                                        <p:cTn id="36" dur="500"/>
                                        <p:tgtEl>
                                          <p:spTgt spid="13"/>
                                        </p:tgtEl>
                                      </p:cBhvr>
                                    </p:animEffect>
                                  </p:childTnLst>
                                </p:cTn>
                              </p:par>
                              <p:par>
                                <p:cTn id="37" presetID="22" presetClass="entr" presetSubtype="8" fill="hold" nodeType="withEffect">
                                  <p:stCondLst>
                                    <p:cond delay="0"/>
                                  </p:stCondLst>
                                  <p:childTnLst>
                                    <p:set>
                                      <p:cBhvr>
                                        <p:cTn id="38" dur="1" fill="hold">
                                          <p:stCondLst>
                                            <p:cond delay="0"/>
                                          </p:stCondLst>
                                        </p:cTn>
                                        <p:tgtEl>
                                          <p:spTgt spid="26631">
                                            <p:txEl>
                                              <p:pRg st="1" end="1"/>
                                            </p:txEl>
                                          </p:spTgt>
                                        </p:tgtEl>
                                        <p:attrNameLst>
                                          <p:attrName>style.visibility</p:attrName>
                                        </p:attrNameLst>
                                      </p:cBhvr>
                                      <p:to>
                                        <p:strVal val="visible"/>
                                      </p:to>
                                    </p:set>
                                    <p:animEffect transition="in" filter="wipe(left)">
                                      <p:cBhvr>
                                        <p:cTn id="39" dur="500"/>
                                        <p:tgtEl>
                                          <p:spTgt spid="26631">
                                            <p:txEl>
                                              <p:pRg st="1" end="1"/>
                                            </p:txEl>
                                          </p:spTgt>
                                        </p:tgtEl>
                                      </p:cBhvr>
                                    </p:animEffect>
                                  </p:childTnLst>
                                </p:cTn>
                              </p:par>
                              <p:par>
                                <p:cTn id="40" presetID="4" presetClass="entr" presetSubtype="3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ou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ox(ou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build="allAtOnce"/>
      <p:bldP spid="26632" grpId="0"/>
      <p:bldP spid="1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pt-BR" sz="3200" dirty="0" smtClean="0"/>
              <a:t>New ATCA based system</a:t>
            </a:r>
            <a:endParaRPr lang="en-US" sz="3200" dirty="0"/>
          </a:p>
        </p:txBody>
      </p:sp>
      <p:grpSp>
        <p:nvGrpSpPr>
          <p:cNvPr id="41" name="Group 40"/>
          <p:cNvGrpSpPr/>
          <p:nvPr/>
        </p:nvGrpSpPr>
        <p:grpSpPr>
          <a:xfrm>
            <a:off x="152400" y="990600"/>
            <a:ext cx="8077200" cy="3657600"/>
            <a:chOff x="533400" y="1828800"/>
            <a:chExt cx="8077200" cy="3657600"/>
          </a:xfrm>
        </p:grpSpPr>
        <p:sp>
          <p:nvSpPr>
            <p:cNvPr id="43" name="Rounded Rectangle 42"/>
            <p:cNvSpPr/>
            <p:nvPr/>
          </p:nvSpPr>
          <p:spPr>
            <a:xfrm>
              <a:off x="609600" y="3424238"/>
              <a:ext cx="838200" cy="538162"/>
            </a:xfrm>
            <a:prstGeom prst="roundRect">
              <a:avLst/>
            </a:prstGeom>
          </p:spPr>
          <p:style>
            <a:lnRef idx="1">
              <a:schemeClr val="dk1"/>
            </a:lnRef>
            <a:fillRef idx="2">
              <a:schemeClr val="dk1"/>
            </a:fillRef>
            <a:effectRef idx="1">
              <a:schemeClr val="dk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endParaRPr lang="en-US" dirty="0"/>
            </a:p>
          </p:txBody>
        </p:sp>
        <p:sp>
          <p:nvSpPr>
            <p:cNvPr id="44" name="Rectangle 43"/>
            <p:cNvSpPr/>
            <p:nvPr/>
          </p:nvSpPr>
          <p:spPr>
            <a:xfrm>
              <a:off x="1828800" y="1828800"/>
              <a:ext cx="4876800" cy="36576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endParaRPr lang="en-US" sz="1200" dirty="0"/>
            </a:p>
          </p:txBody>
        </p:sp>
        <p:sp>
          <p:nvSpPr>
            <p:cNvPr id="45" name="Rectangle 44"/>
            <p:cNvSpPr/>
            <p:nvPr/>
          </p:nvSpPr>
          <p:spPr>
            <a:xfrm>
              <a:off x="1981200" y="2514600"/>
              <a:ext cx="1447800" cy="19050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endParaRPr lang="en-US" sz="1200" dirty="0"/>
            </a:p>
          </p:txBody>
        </p:sp>
        <p:sp>
          <p:nvSpPr>
            <p:cNvPr id="46" name="Rectangle 45"/>
            <p:cNvSpPr/>
            <p:nvPr/>
          </p:nvSpPr>
          <p:spPr>
            <a:xfrm>
              <a:off x="3886200" y="4191000"/>
              <a:ext cx="914400" cy="6858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200" dirty="0"/>
                <a:t>RAID Array Node</a:t>
              </a:r>
            </a:p>
          </p:txBody>
        </p:sp>
        <p:cxnSp>
          <p:nvCxnSpPr>
            <p:cNvPr id="47" name="Straight Arrow Connector 46"/>
            <p:cNvCxnSpPr>
              <a:endCxn id="98" idx="1"/>
            </p:cNvCxnSpPr>
            <p:nvPr/>
          </p:nvCxnSpPr>
          <p:spPr>
            <a:xfrm>
              <a:off x="3429000" y="3505200"/>
              <a:ext cx="457200" cy="1588"/>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laptop"/>
            <p:cNvSpPr>
              <a:spLocks noEditPoints="1" noChangeArrowheads="1"/>
            </p:cNvSpPr>
            <p:nvPr/>
          </p:nvSpPr>
          <p:spPr bwMode="auto">
            <a:xfrm>
              <a:off x="7105650" y="2524125"/>
              <a:ext cx="1276350" cy="82867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ln>
              <a:headEnd/>
              <a:tailEnd/>
            </a:ln>
          </p:spPr>
          <p:style>
            <a:lnRef idx="1">
              <a:schemeClr val="dk1"/>
            </a:lnRef>
            <a:fillRef idx="2">
              <a:schemeClr val="dk1"/>
            </a:fillRef>
            <a:effectRef idx="1">
              <a:schemeClr val="dk1"/>
            </a:effectRef>
            <a:fontRef idx="minor">
              <a:schemeClr val="dk1"/>
            </a:fontRef>
          </p:style>
          <p:txBody>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200" b="1" dirty="0" smtClean="0"/>
                <a:t>User</a:t>
              </a:r>
            </a:p>
            <a:p>
              <a:pPr algn="ctr" fontAlgn="auto">
                <a:spcBef>
                  <a:spcPts val="0"/>
                </a:spcBef>
                <a:spcAft>
                  <a:spcPts val="0"/>
                </a:spcAft>
                <a:defRPr/>
              </a:pPr>
              <a:r>
                <a:rPr lang="en-US" sz="1200" b="1" dirty="0" smtClean="0"/>
                <a:t>Client</a:t>
              </a:r>
              <a:endParaRPr lang="en-US" sz="1200" b="1" dirty="0"/>
            </a:p>
          </p:txBody>
        </p:sp>
        <p:sp>
          <p:nvSpPr>
            <p:cNvPr id="49" name="Rectangle 48"/>
            <p:cNvSpPr>
              <a:spLocks noChangeArrowheads="1"/>
            </p:cNvSpPr>
            <p:nvPr/>
          </p:nvSpPr>
          <p:spPr bwMode="auto">
            <a:xfrm>
              <a:off x="533400" y="3500438"/>
              <a:ext cx="76200" cy="385762"/>
            </a:xfrm>
            <a:prstGeom prst="rect">
              <a:avLst/>
            </a:prstGeom>
            <a:noFill/>
            <a:ln w="19050">
              <a:solidFill>
                <a:schemeClr val="tx1"/>
              </a:solidFill>
              <a:miter lim="800000"/>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Calibri" pitchFamily="34" charset="0"/>
              </a:endParaRPr>
            </a:p>
          </p:txBody>
        </p:sp>
        <p:sp>
          <p:nvSpPr>
            <p:cNvPr id="50" name="Text Box 51"/>
            <p:cNvSpPr txBox="1">
              <a:spLocks noChangeArrowheads="1"/>
            </p:cNvSpPr>
            <p:nvPr/>
          </p:nvSpPr>
          <p:spPr bwMode="auto">
            <a:xfrm>
              <a:off x="667178" y="3424238"/>
              <a:ext cx="745268" cy="523220"/>
            </a:xfrm>
            <a:prstGeom prst="rect">
              <a:avLst/>
            </a:prstGeom>
            <a:noFill/>
            <a:ln w="19050">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latin typeface="Calibri" pitchFamily="34" charset="0"/>
                </a:rPr>
                <a:t>Camera</a:t>
              </a:r>
            </a:p>
            <a:p>
              <a:pPr algn="ctr"/>
              <a:r>
                <a:rPr lang="en-US" sz="1400" dirty="0">
                  <a:latin typeface="Calibri" pitchFamily="34" charset="0"/>
                </a:rPr>
                <a:t>Head</a:t>
              </a:r>
            </a:p>
          </p:txBody>
        </p:sp>
        <p:sp>
          <p:nvSpPr>
            <p:cNvPr id="51" name="Rectangle 50"/>
            <p:cNvSpPr/>
            <p:nvPr/>
          </p:nvSpPr>
          <p:spPr>
            <a:xfrm>
              <a:off x="5334000" y="4495800"/>
              <a:ext cx="914400" cy="6096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050" dirty="0"/>
                <a:t>Shelf</a:t>
              </a:r>
            </a:p>
            <a:p>
              <a:pPr algn="ctr" fontAlgn="auto">
                <a:spcBef>
                  <a:spcPts val="0"/>
                </a:spcBef>
                <a:spcAft>
                  <a:spcPts val="0"/>
                </a:spcAft>
                <a:defRPr/>
              </a:pPr>
              <a:r>
                <a:rPr lang="en-US" sz="1050" dirty="0"/>
                <a:t>Manager</a:t>
              </a:r>
            </a:p>
          </p:txBody>
        </p:sp>
        <p:cxnSp>
          <p:nvCxnSpPr>
            <p:cNvPr id="52" name="Straight Arrow Connector 51"/>
            <p:cNvCxnSpPr/>
            <p:nvPr/>
          </p:nvCxnSpPr>
          <p:spPr>
            <a:xfrm rot="16200000" flipV="1">
              <a:off x="4762500" y="3924300"/>
              <a:ext cx="609600" cy="533400"/>
            </a:xfrm>
            <a:prstGeom prst="straightConnector1">
              <a:avLst/>
            </a:prstGeom>
            <a:ln>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934200" y="4418013"/>
              <a:ext cx="304800" cy="1587"/>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6934200" y="4570413"/>
              <a:ext cx="304800" cy="1587"/>
            </a:xfrm>
            <a:prstGeom prst="straightConnector1">
              <a:avLst/>
            </a:prstGeom>
            <a:ln>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75"/>
            <p:cNvSpPr txBox="1"/>
            <p:nvPr/>
          </p:nvSpPr>
          <p:spPr>
            <a:xfrm>
              <a:off x="7239000" y="4267200"/>
              <a:ext cx="1371600" cy="900113"/>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050" dirty="0">
                  <a:latin typeface="+mn-lt"/>
                </a:rPr>
                <a:t>10 GbE Network</a:t>
              </a:r>
            </a:p>
            <a:p>
              <a:pPr fontAlgn="auto">
                <a:spcBef>
                  <a:spcPts val="0"/>
                </a:spcBef>
                <a:spcAft>
                  <a:spcPts val="0"/>
                </a:spcAft>
                <a:defRPr/>
              </a:pPr>
              <a:r>
                <a:rPr lang="en-US" sz="1050" dirty="0">
                  <a:latin typeface="+mn-lt"/>
                </a:rPr>
                <a:t>1 GbE Network</a:t>
              </a:r>
            </a:p>
            <a:p>
              <a:pPr fontAlgn="auto">
                <a:spcBef>
                  <a:spcPts val="0"/>
                </a:spcBef>
                <a:spcAft>
                  <a:spcPts val="0"/>
                </a:spcAft>
                <a:defRPr/>
              </a:pPr>
              <a:r>
                <a:rPr lang="en-US" sz="1050" dirty="0">
                  <a:latin typeface="+mn-lt"/>
                </a:rPr>
                <a:t>Custom Interface</a:t>
              </a:r>
            </a:p>
            <a:p>
              <a:pPr fontAlgn="auto">
                <a:spcBef>
                  <a:spcPts val="0"/>
                </a:spcBef>
                <a:spcAft>
                  <a:spcPts val="0"/>
                </a:spcAft>
                <a:defRPr/>
              </a:pPr>
              <a:r>
                <a:rPr lang="en-US" sz="1050" dirty="0" smtClean="0">
                  <a:latin typeface="+mn-lt"/>
                </a:rPr>
                <a:t>Custom</a:t>
              </a:r>
              <a:endParaRPr lang="en-US" sz="1050" dirty="0">
                <a:latin typeface="+mn-lt"/>
              </a:endParaRPr>
            </a:p>
            <a:p>
              <a:pPr fontAlgn="auto">
                <a:spcBef>
                  <a:spcPts val="0"/>
                </a:spcBef>
                <a:spcAft>
                  <a:spcPts val="0"/>
                </a:spcAft>
                <a:defRPr/>
              </a:pPr>
              <a:endParaRPr lang="en-US" sz="1050" dirty="0">
                <a:latin typeface="+mn-lt"/>
              </a:endParaRPr>
            </a:p>
          </p:txBody>
        </p:sp>
        <p:cxnSp>
          <p:nvCxnSpPr>
            <p:cNvPr id="56" name="Straight Arrow Connector 55"/>
            <p:cNvCxnSpPr/>
            <p:nvPr/>
          </p:nvCxnSpPr>
          <p:spPr>
            <a:xfrm>
              <a:off x="6934200" y="4722813"/>
              <a:ext cx="304800" cy="1587"/>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934200" y="4875213"/>
              <a:ext cx="304800" cy="1587"/>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2209800" y="3505200"/>
              <a:ext cx="10668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200" dirty="0"/>
                <a:t>Timing</a:t>
              </a:r>
            </a:p>
            <a:p>
              <a:pPr algn="ctr" fontAlgn="auto">
                <a:spcBef>
                  <a:spcPts val="0"/>
                </a:spcBef>
                <a:spcAft>
                  <a:spcPts val="0"/>
                </a:spcAft>
                <a:defRPr/>
              </a:pPr>
              <a:r>
                <a:rPr lang="en-US" sz="1200" dirty="0"/>
                <a:t>Module</a:t>
              </a:r>
            </a:p>
          </p:txBody>
        </p:sp>
        <p:sp>
          <p:nvSpPr>
            <p:cNvPr id="59" name="Rectangle 58"/>
            <p:cNvSpPr/>
            <p:nvPr/>
          </p:nvSpPr>
          <p:spPr>
            <a:xfrm>
              <a:off x="2209800" y="3048000"/>
              <a:ext cx="10668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100" dirty="0"/>
                <a:t>Data Capture</a:t>
              </a:r>
            </a:p>
            <a:p>
              <a:pPr algn="ctr" fontAlgn="auto">
                <a:spcBef>
                  <a:spcPts val="0"/>
                </a:spcBef>
                <a:spcAft>
                  <a:spcPts val="0"/>
                </a:spcAft>
                <a:defRPr/>
              </a:pPr>
              <a:r>
                <a:rPr lang="en-US" sz="1100" dirty="0"/>
                <a:t>Module</a:t>
              </a:r>
            </a:p>
          </p:txBody>
        </p:sp>
        <p:sp>
          <p:nvSpPr>
            <p:cNvPr id="98" name="Rectangle 97"/>
            <p:cNvSpPr/>
            <p:nvPr/>
          </p:nvSpPr>
          <p:spPr>
            <a:xfrm>
              <a:off x="3886200" y="3124200"/>
              <a:ext cx="914400" cy="762000"/>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200" dirty="0"/>
                <a:t>Fabric</a:t>
              </a:r>
            </a:p>
            <a:p>
              <a:pPr algn="ctr" fontAlgn="auto">
                <a:spcBef>
                  <a:spcPts val="0"/>
                </a:spcBef>
                <a:spcAft>
                  <a:spcPts val="0"/>
                </a:spcAft>
                <a:defRPr/>
              </a:pPr>
              <a:r>
                <a:rPr lang="en-US" sz="1200" dirty="0"/>
                <a:t>Switch</a:t>
              </a:r>
            </a:p>
            <a:p>
              <a:pPr algn="ctr" fontAlgn="auto">
                <a:spcBef>
                  <a:spcPts val="0"/>
                </a:spcBef>
                <a:spcAft>
                  <a:spcPts val="0"/>
                </a:spcAft>
                <a:defRPr/>
              </a:pPr>
              <a:r>
                <a:rPr lang="en-US" sz="1200" dirty="0"/>
                <a:t>Hub</a:t>
              </a:r>
            </a:p>
          </p:txBody>
        </p:sp>
        <p:sp>
          <p:nvSpPr>
            <p:cNvPr id="100" name="Rectangle 99"/>
            <p:cNvSpPr/>
            <p:nvPr/>
          </p:nvSpPr>
          <p:spPr>
            <a:xfrm>
              <a:off x="5181600" y="2895600"/>
              <a:ext cx="1371600" cy="1219200"/>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endParaRPr lang="en-US" sz="1200" dirty="0"/>
            </a:p>
          </p:txBody>
        </p:sp>
        <p:sp>
          <p:nvSpPr>
            <p:cNvPr id="101" name="Rectangle 100"/>
            <p:cNvSpPr/>
            <p:nvPr/>
          </p:nvSpPr>
          <p:spPr>
            <a:xfrm>
              <a:off x="5334000" y="3657600"/>
              <a:ext cx="10668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200" dirty="0"/>
                <a:t>Sys. Config.</a:t>
              </a:r>
            </a:p>
            <a:p>
              <a:pPr algn="ctr" fontAlgn="auto">
                <a:spcBef>
                  <a:spcPts val="0"/>
                </a:spcBef>
                <a:spcAft>
                  <a:spcPts val="0"/>
                </a:spcAft>
                <a:defRPr/>
              </a:pPr>
              <a:r>
                <a:rPr lang="en-US" sz="1200" dirty="0"/>
                <a:t>Module</a:t>
              </a:r>
            </a:p>
          </p:txBody>
        </p:sp>
        <p:sp>
          <p:nvSpPr>
            <p:cNvPr id="102" name="Rectangle 101"/>
            <p:cNvSpPr/>
            <p:nvPr/>
          </p:nvSpPr>
          <p:spPr>
            <a:xfrm>
              <a:off x="5334000" y="3200400"/>
              <a:ext cx="10668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100" dirty="0"/>
                <a:t>GUI Interface</a:t>
              </a:r>
            </a:p>
            <a:p>
              <a:pPr algn="ctr" fontAlgn="auto">
                <a:spcBef>
                  <a:spcPts val="0"/>
                </a:spcBef>
                <a:spcAft>
                  <a:spcPts val="0"/>
                </a:spcAft>
                <a:defRPr/>
              </a:pPr>
              <a:r>
                <a:rPr lang="en-US" sz="1100" dirty="0"/>
                <a:t>Module</a:t>
              </a:r>
            </a:p>
          </p:txBody>
        </p:sp>
        <p:cxnSp>
          <p:nvCxnSpPr>
            <p:cNvPr id="103" name="Straight Arrow Connector 102"/>
            <p:cNvCxnSpPr>
              <a:endCxn id="98" idx="3"/>
            </p:cNvCxnSpPr>
            <p:nvPr/>
          </p:nvCxnSpPr>
          <p:spPr>
            <a:xfrm rot="10800000">
              <a:off x="4800600" y="3505200"/>
              <a:ext cx="381000" cy="1588"/>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46" idx="0"/>
              <a:endCxn id="98" idx="2"/>
            </p:cNvCxnSpPr>
            <p:nvPr/>
          </p:nvCxnSpPr>
          <p:spPr>
            <a:xfrm rot="5400000" flipH="1" flipV="1">
              <a:off x="4191001" y="4038600"/>
              <a:ext cx="304800" cy="3175"/>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Rectangle 104"/>
            <p:cNvSpPr>
              <a:spLocks noChangeArrowheads="1"/>
            </p:cNvSpPr>
            <p:nvPr/>
          </p:nvSpPr>
          <p:spPr bwMode="auto">
            <a:xfrm>
              <a:off x="5224463" y="2892425"/>
              <a:ext cx="1328737" cy="307975"/>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latin typeface="Calibri" pitchFamily="34" charset="0"/>
                </a:rPr>
                <a:t>Processor Node</a:t>
              </a:r>
            </a:p>
          </p:txBody>
        </p:sp>
        <p:sp>
          <p:nvSpPr>
            <p:cNvPr id="106" name="Rectangle 105"/>
            <p:cNvSpPr>
              <a:spLocks noChangeArrowheads="1"/>
            </p:cNvSpPr>
            <p:nvPr/>
          </p:nvSpPr>
          <p:spPr bwMode="auto">
            <a:xfrm>
              <a:off x="1981200" y="2524125"/>
              <a:ext cx="1436688" cy="523875"/>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latin typeface="Calibri" pitchFamily="34" charset="0"/>
                </a:rPr>
                <a:t>Camera Interface</a:t>
              </a:r>
            </a:p>
            <a:p>
              <a:pPr algn="ctr"/>
              <a:r>
                <a:rPr lang="en-US" sz="1400" dirty="0">
                  <a:latin typeface="Calibri" pitchFamily="34" charset="0"/>
                </a:rPr>
                <a:t>Node</a:t>
              </a:r>
            </a:p>
          </p:txBody>
        </p:sp>
        <p:cxnSp>
          <p:nvCxnSpPr>
            <p:cNvPr id="107" name="Straight Arrow Connector 106"/>
            <p:cNvCxnSpPr/>
            <p:nvPr/>
          </p:nvCxnSpPr>
          <p:spPr>
            <a:xfrm>
              <a:off x="1447800" y="3698960"/>
              <a:ext cx="76200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5400000">
              <a:off x="1866900" y="3390900"/>
              <a:ext cx="382588" cy="15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10800000">
              <a:off x="2057400" y="3200400"/>
              <a:ext cx="15240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1447800" y="3581400"/>
              <a:ext cx="609600" cy="15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2209800" y="3962400"/>
              <a:ext cx="1066800" cy="3810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r>
                <a:rPr lang="en-US" sz="1200" dirty="0"/>
                <a:t>Digital</a:t>
              </a:r>
            </a:p>
            <a:p>
              <a:pPr algn="ctr" fontAlgn="auto">
                <a:spcBef>
                  <a:spcPts val="0"/>
                </a:spcBef>
                <a:spcAft>
                  <a:spcPts val="0"/>
                </a:spcAft>
                <a:defRPr/>
              </a:pPr>
              <a:r>
                <a:rPr lang="en-US" sz="1200" dirty="0"/>
                <a:t>PSU</a:t>
              </a:r>
            </a:p>
          </p:txBody>
        </p:sp>
        <p:cxnSp>
          <p:nvCxnSpPr>
            <p:cNvPr id="112" name="Straight Arrow Connector 111"/>
            <p:cNvCxnSpPr/>
            <p:nvPr/>
          </p:nvCxnSpPr>
          <p:spPr>
            <a:xfrm>
              <a:off x="1447800" y="3808412"/>
              <a:ext cx="685800" cy="1588"/>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5400000">
              <a:off x="1981200" y="3962400"/>
              <a:ext cx="304800" cy="15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2133600" y="4114800"/>
              <a:ext cx="76200" cy="158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4800600" y="2667000"/>
              <a:ext cx="457200" cy="457200"/>
            </a:xfrm>
            <a:prstGeom prst="straightConnector1">
              <a:avLst/>
            </a:prstGeom>
            <a:ln>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5257800" y="2667000"/>
              <a:ext cx="2057400" cy="1588"/>
            </a:xfrm>
            <a:prstGeom prst="straightConnector1">
              <a:avLst/>
            </a:prstGeom>
            <a:ln>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7" name="TextBox 172"/>
            <p:cNvSpPr txBox="1">
              <a:spLocks noChangeArrowheads="1"/>
            </p:cNvSpPr>
            <p:nvPr/>
          </p:nvSpPr>
          <p:spPr bwMode="auto">
            <a:xfrm>
              <a:off x="1905000" y="1905000"/>
              <a:ext cx="4648200" cy="369332"/>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Calibri" pitchFamily="34" charset="0"/>
                </a:rPr>
                <a:t>ATCA </a:t>
              </a:r>
              <a:r>
                <a:rPr lang="en-US" dirty="0" smtClean="0">
                  <a:latin typeface="Calibri" pitchFamily="34" charset="0"/>
                </a:rPr>
                <a:t>Chassis Network Connections</a:t>
              </a:r>
              <a:endParaRPr lang="en-US" dirty="0">
                <a:latin typeface="Calibri" pitchFamily="34" charset="0"/>
              </a:endParaRPr>
            </a:p>
          </p:txBody>
        </p:sp>
        <p:cxnSp>
          <p:nvCxnSpPr>
            <p:cNvPr id="118" name="Straight Arrow Connector 117"/>
            <p:cNvCxnSpPr/>
            <p:nvPr/>
          </p:nvCxnSpPr>
          <p:spPr>
            <a:xfrm rot="10800000">
              <a:off x="6019800" y="2743200"/>
              <a:ext cx="1295400" cy="1588"/>
            </a:xfrm>
            <a:prstGeom prst="straightConnector1">
              <a:avLst/>
            </a:prstGeom>
            <a:ln>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a:stCxn id="105" idx="0"/>
            </p:cNvCxnSpPr>
            <p:nvPr/>
          </p:nvCxnSpPr>
          <p:spPr>
            <a:xfrm rot="5400000" flipH="1" flipV="1">
              <a:off x="5879306" y="2751932"/>
              <a:ext cx="149225" cy="131762"/>
            </a:xfrm>
            <a:prstGeom prst="straightConnector1">
              <a:avLst/>
            </a:prstGeom>
            <a:ln>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42" name="Picture 1"/>
          <p:cNvPicPr>
            <a:picLocks noChangeAspect="1" noChangeArrowheads="1"/>
          </p:cNvPicPr>
          <p:nvPr/>
        </p:nvPicPr>
        <p:blipFill>
          <a:blip r:embed="rId3" cstate="print"/>
          <a:srcRect/>
          <a:stretch>
            <a:fillRect/>
          </a:stretch>
        </p:blipFill>
        <p:spPr bwMode="auto">
          <a:xfrm>
            <a:off x="6096000" y="2971800"/>
            <a:ext cx="3048000" cy="3529853"/>
          </a:xfrm>
          <a:prstGeom prst="rect">
            <a:avLst/>
          </a:prstGeom>
          <a:noFill/>
          <a:ln w="9525">
            <a:noFill/>
            <a:miter lim="800000"/>
            <a:headEnd/>
            <a:tailEnd/>
          </a:ln>
        </p:spPr>
      </p:pic>
      <p:sp>
        <p:nvSpPr>
          <p:cNvPr id="60" name="TextBox 59"/>
          <p:cNvSpPr txBox="1"/>
          <p:nvPr/>
        </p:nvSpPr>
        <p:spPr>
          <a:xfrm>
            <a:off x="1447800" y="4572000"/>
            <a:ext cx="3352800" cy="2031325"/>
          </a:xfrm>
          <a:prstGeom prst="rect">
            <a:avLst/>
          </a:prstGeom>
          <a:noFill/>
        </p:spPr>
        <p:txBody>
          <a:bodyPr wrap="square" rtlCol="0">
            <a:spAutoFit/>
          </a:bodyPr>
          <a:lstStyle/>
          <a:p>
            <a:pPr marL="342900" indent="-342900">
              <a:buFont typeface="Arial" pitchFamily="34" charset="0"/>
              <a:buChar char="•"/>
            </a:pPr>
            <a:r>
              <a:rPr lang="en-US" dirty="0" smtClean="0"/>
              <a:t>Image processing</a:t>
            </a:r>
          </a:p>
          <a:p>
            <a:pPr marL="800100" lvl="1" indent="-342900">
              <a:buFont typeface="Arial" pitchFamily="34" charset="0"/>
              <a:buChar char="•"/>
            </a:pPr>
            <a:r>
              <a:rPr lang="en-US" dirty="0" smtClean="0"/>
              <a:t>Dark image subtraction</a:t>
            </a:r>
          </a:p>
          <a:p>
            <a:pPr marL="800100" lvl="1" indent="-342900">
              <a:buFont typeface="Arial" pitchFamily="34" charset="0"/>
              <a:buChar char="•"/>
            </a:pPr>
            <a:r>
              <a:rPr lang="en-US" dirty="0" smtClean="0"/>
              <a:t>Gain correction</a:t>
            </a:r>
          </a:p>
          <a:p>
            <a:pPr marL="800100" lvl="1" indent="-342900">
              <a:buFont typeface="Arial" pitchFamily="34" charset="0"/>
              <a:buChar char="•"/>
            </a:pPr>
            <a:r>
              <a:rPr lang="en-US" dirty="0" smtClean="0"/>
              <a:t>Zero suppression</a:t>
            </a:r>
          </a:p>
          <a:p>
            <a:pPr marL="800100" lvl="1" indent="-342900">
              <a:buFont typeface="Arial" pitchFamily="34" charset="0"/>
              <a:buChar char="•"/>
            </a:pPr>
            <a:r>
              <a:rPr lang="pt-BR" dirty="0" smtClean="0"/>
              <a:t>Digital integration</a:t>
            </a:r>
          </a:p>
          <a:p>
            <a:pPr marL="800100" lvl="1" indent="-342900">
              <a:buFont typeface="Arial" pitchFamily="34" charset="0"/>
              <a:buChar char="•"/>
            </a:pPr>
            <a:r>
              <a:rPr lang="pt-BR" dirty="0" smtClean="0"/>
              <a:t>Binning</a:t>
            </a:r>
          </a:p>
          <a:p>
            <a:pPr marL="800100" lvl="1" indent="-342900">
              <a:buFont typeface="Arial" pitchFamily="34" charset="0"/>
              <a:buChar char="•"/>
            </a:pPr>
            <a:r>
              <a:rPr lang="pt-BR" dirty="0" smtClean="0"/>
              <a:t>...</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
                                            <p:txEl>
                                              <p:pRg st="0" end="0"/>
                                            </p:txEl>
                                          </p:spTgt>
                                        </p:tgtEl>
                                        <p:attrNameLst>
                                          <p:attrName>style.visibility</p:attrName>
                                        </p:attrNameLst>
                                      </p:cBhvr>
                                      <p:to>
                                        <p:strVal val="visible"/>
                                      </p:to>
                                    </p:set>
                                    <p:animEffect transition="in" filter="wipe(left)">
                                      <p:cBhvr>
                                        <p:cTn id="12" dur="500"/>
                                        <p:tgtEl>
                                          <p:spTgt spid="6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0">
                                            <p:txEl>
                                              <p:pRg st="1" end="1"/>
                                            </p:txEl>
                                          </p:spTgt>
                                        </p:tgtEl>
                                        <p:attrNameLst>
                                          <p:attrName>style.visibility</p:attrName>
                                        </p:attrNameLst>
                                      </p:cBhvr>
                                      <p:to>
                                        <p:strVal val="visible"/>
                                      </p:to>
                                    </p:set>
                                    <p:animEffect transition="in" filter="wipe(left)">
                                      <p:cBhvr>
                                        <p:cTn id="17" dur="500"/>
                                        <p:tgtEl>
                                          <p:spTgt spid="6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0">
                                            <p:txEl>
                                              <p:pRg st="2" end="2"/>
                                            </p:txEl>
                                          </p:spTgt>
                                        </p:tgtEl>
                                        <p:attrNameLst>
                                          <p:attrName>style.visibility</p:attrName>
                                        </p:attrNameLst>
                                      </p:cBhvr>
                                      <p:to>
                                        <p:strVal val="visible"/>
                                      </p:to>
                                    </p:set>
                                    <p:animEffect transition="in" filter="wipe(left)">
                                      <p:cBhvr>
                                        <p:cTn id="22" dur="500"/>
                                        <p:tgtEl>
                                          <p:spTgt spid="6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0">
                                            <p:txEl>
                                              <p:pRg st="3" end="3"/>
                                            </p:txEl>
                                          </p:spTgt>
                                        </p:tgtEl>
                                        <p:attrNameLst>
                                          <p:attrName>style.visibility</p:attrName>
                                        </p:attrNameLst>
                                      </p:cBhvr>
                                      <p:to>
                                        <p:strVal val="visible"/>
                                      </p:to>
                                    </p:set>
                                    <p:animEffect transition="in" filter="wipe(left)">
                                      <p:cBhvr>
                                        <p:cTn id="27" dur="500"/>
                                        <p:tgtEl>
                                          <p:spTgt spid="6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0">
                                            <p:txEl>
                                              <p:pRg st="4" end="4"/>
                                            </p:txEl>
                                          </p:spTgt>
                                        </p:tgtEl>
                                        <p:attrNameLst>
                                          <p:attrName>style.visibility</p:attrName>
                                        </p:attrNameLst>
                                      </p:cBhvr>
                                      <p:to>
                                        <p:strVal val="visible"/>
                                      </p:to>
                                    </p:set>
                                    <p:animEffect transition="in" filter="wipe(left)">
                                      <p:cBhvr>
                                        <p:cTn id="32" dur="500"/>
                                        <p:tgtEl>
                                          <p:spTgt spid="6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0">
                                            <p:txEl>
                                              <p:pRg st="5" end="5"/>
                                            </p:txEl>
                                          </p:spTgt>
                                        </p:tgtEl>
                                        <p:attrNameLst>
                                          <p:attrName>style.visibility</p:attrName>
                                        </p:attrNameLst>
                                      </p:cBhvr>
                                      <p:to>
                                        <p:strVal val="visible"/>
                                      </p:to>
                                    </p:set>
                                    <p:animEffect transition="in" filter="wipe(left)">
                                      <p:cBhvr>
                                        <p:cTn id="37" dur="500"/>
                                        <p:tgtEl>
                                          <p:spTgt spid="6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0">
                                            <p:txEl>
                                              <p:pRg st="6" end="6"/>
                                            </p:txEl>
                                          </p:spTgt>
                                        </p:tgtEl>
                                        <p:attrNameLst>
                                          <p:attrName>style.visibility</p:attrName>
                                        </p:attrNameLst>
                                      </p:cBhvr>
                                      <p:to>
                                        <p:strVal val="visible"/>
                                      </p:to>
                                    </p:set>
                                    <p:animEffect transition="in" filter="wipe(left)">
                                      <p:cBhvr>
                                        <p:cTn id="42" dur="500"/>
                                        <p:tgtEl>
                                          <p:spTgt spid="6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box(out)">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pt-BR" sz="3200" dirty="0" smtClean="0"/>
              <a:t>Conclusions &amp; Outlook</a:t>
            </a:r>
            <a:endParaRPr lang="en-US" sz="3200" dirty="0"/>
          </a:p>
        </p:txBody>
      </p:sp>
      <p:sp>
        <p:nvSpPr>
          <p:cNvPr id="3" name="Content Placeholder 2"/>
          <p:cNvSpPr>
            <a:spLocks noGrp="1"/>
          </p:cNvSpPr>
          <p:nvPr>
            <p:ph idx="1"/>
          </p:nvPr>
        </p:nvSpPr>
        <p:spPr>
          <a:xfrm>
            <a:off x="457200" y="1417637"/>
            <a:ext cx="8229600" cy="4525963"/>
          </a:xfrm>
        </p:spPr>
        <p:txBody>
          <a:bodyPr/>
          <a:lstStyle/>
          <a:p>
            <a:r>
              <a:rPr lang="pt-BR" sz="2400" dirty="0" err="1" smtClean="0"/>
              <a:t>Synchotron</a:t>
            </a:r>
            <a:r>
              <a:rPr lang="pt-BR" sz="2400" dirty="0" smtClean="0"/>
              <a:t> radiation detector developement benefited from knowledge and infrastructure existing at LBNL.</a:t>
            </a:r>
          </a:p>
          <a:p>
            <a:r>
              <a:rPr lang="pt-BR" sz="2400" dirty="0" smtClean="0"/>
              <a:t>CCD sensor and readout IC were succesfuly used to create a fast camera for X-rays detection.</a:t>
            </a:r>
          </a:p>
          <a:p>
            <a:r>
              <a:rPr lang="pt-BR" sz="2400" dirty="0" err="1" smtClean="0"/>
              <a:t>Prototype</a:t>
            </a:r>
            <a:r>
              <a:rPr lang="pt-BR" sz="2400" dirty="0" smtClean="0"/>
              <a:t> </a:t>
            </a:r>
            <a:r>
              <a:rPr lang="pt-BR" sz="2400" dirty="0" err="1" smtClean="0"/>
              <a:t>FCCDs</a:t>
            </a:r>
            <a:r>
              <a:rPr lang="pt-BR" sz="2400" dirty="0" smtClean="0"/>
              <a:t> (480 x 480) </a:t>
            </a:r>
            <a:r>
              <a:rPr lang="pt-BR" sz="2400" dirty="0" err="1" smtClean="0"/>
              <a:t>have</a:t>
            </a:r>
            <a:r>
              <a:rPr lang="pt-BR" sz="2400" dirty="0" smtClean="0"/>
              <a:t> </a:t>
            </a:r>
            <a:r>
              <a:rPr lang="pt-BR" sz="2400" dirty="0" err="1" smtClean="0"/>
              <a:t>been</a:t>
            </a:r>
            <a:r>
              <a:rPr lang="pt-BR" sz="2400" dirty="0" smtClean="0"/>
              <a:t> </a:t>
            </a:r>
            <a:r>
              <a:rPr lang="pt-BR" sz="2400" dirty="0" err="1" smtClean="0"/>
              <a:t>used</a:t>
            </a:r>
            <a:r>
              <a:rPr lang="pt-BR" sz="2400" dirty="0" smtClean="0"/>
              <a:t> in </a:t>
            </a:r>
            <a:r>
              <a:rPr lang="pt-BR" sz="2400" dirty="0" err="1" smtClean="0"/>
              <a:t>experiments</a:t>
            </a:r>
            <a:r>
              <a:rPr lang="pt-BR" sz="2400" dirty="0" smtClean="0"/>
              <a:t> </a:t>
            </a:r>
            <a:r>
              <a:rPr lang="pt-BR" sz="2400" dirty="0" err="1" smtClean="0"/>
              <a:t>at</a:t>
            </a:r>
            <a:r>
              <a:rPr lang="pt-BR" sz="2400" dirty="0" smtClean="0"/>
              <a:t> ALS, APS </a:t>
            </a:r>
            <a:r>
              <a:rPr lang="pt-BR" sz="2400" dirty="0" err="1" smtClean="0"/>
              <a:t>and</a:t>
            </a:r>
            <a:r>
              <a:rPr lang="pt-BR" sz="2400" dirty="0" smtClean="0"/>
              <a:t> LCLS</a:t>
            </a:r>
          </a:p>
          <a:p>
            <a:pPr lvl="1"/>
            <a:r>
              <a:rPr lang="pt-BR" sz="2000" dirty="0" err="1" smtClean="0"/>
              <a:t>Along</a:t>
            </a:r>
            <a:r>
              <a:rPr lang="pt-BR" sz="2000" dirty="0" smtClean="0"/>
              <a:t> </a:t>
            </a:r>
            <a:r>
              <a:rPr lang="pt-BR" sz="2000" dirty="0" err="1" smtClean="0"/>
              <a:t>with</a:t>
            </a:r>
            <a:r>
              <a:rPr lang="pt-BR" sz="2000" dirty="0" smtClean="0"/>
              <a:t> a </a:t>
            </a:r>
            <a:r>
              <a:rPr lang="pt-BR" sz="2000" dirty="0" err="1" smtClean="0"/>
              <a:t>new</a:t>
            </a:r>
            <a:r>
              <a:rPr lang="pt-BR" sz="2000" dirty="0" smtClean="0"/>
              <a:t>, </a:t>
            </a:r>
            <a:r>
              <a:rPr lang="pt-BR" sz="2000" dirty="0" err="1" smtClean="0"/>
              <a:t>compact</a:t>
            </a:r>
            <a:r>
              <a:rPr lang="pt-BR" sz="2000" dirty="0" smtClean="0"/>
              <a:t> </a:t>
            </a:r>
            <a:r>
              <a:rPr lang="pt-BR" sz="2000" dirty="0" err="1" smtClean="0"/>
              <a:t>mechanical</a:t>
            </a:r>
            <a:r>
              <a:rPr lang="pt-BR" sz="2000" dirty="0" smtClean="0"/>
              <a:t> design</a:t>
            </a:r>
          </a:p>
          <a:p>
            <a:r>
              <a:rPr lang="pt-BR" sz="2400" dirty="0" smtClean="0"/>
              <a:t>A 1k frame </a:t>
            </a:r>
            <a:r>
              <a:rPr lang="pt-BR" sz="2400" dirty="0" err="1" smtClean="0"/>
              <a:t>store</a:t>
            </a:r>
            <a:r>
              <a:rPr lang="pt-BR" sz="2400" dirty="0" smtClean="0"/>
              <a:t> version (1920 x 960) is </a:t>
            </a:r>
            <a:r>
              <a:rPr lang="pt-BR" sz="2400" dirty="0" err="1" smtClean="0"/>
              <a:t>being</a:t>
            </a:r>
            <a:r>
              <a:rPr lang="pt-BR" sz="2400" dirty="0" smtClean="0"/>
              <a:t> </a:t>
            </a:r>
            <a:r>
              <a:rPr lang="pt-BR" sz="2400" dirty="0" err="1" smtClean="0"/>
              <a:t>developed</a:t>
            </a:r>
            <a:r>
              <a:rPr lang="pt-BR" sz="2400" dirty="0" smtClean="0"/>
              <a:t>, </a:t>
            </a:r>
            <a:r>
              <a:rPr lang="pt-BR" sz="2400" dirty="0" err="1" smtClean="0"/>
              <a:t>and</a:t>
            </a:r>
            <a:r>
              <a:rPr lang="pt-BR" sz="2400" dirty="0" smtClean="0"/>
              <a:t> </a:t>
            </a:r>
            <a:r>
              <a:rPr lang="pt-BR" sz="2400" dirty="0" err="1" smtClean="0"/>
              <a:t>several</a:t>
            </a:r>
            <a:r>
              <a:rPr lang="pt-BR" sz="2400" dirty="0" smtClean="0"/>
              <a:t> systems </a:t>
            </a:r>
            <a:r>
              <a:rPr lang="pt-BR" sz="2400" dirty="0" err="1" smtClean="0"/>
              <a:t>will</a:t>
            </a:r>
            <a:r>
              <a:rPr lang="pt-BR" sz="2400" dirty="0" smtClean="0"/>
              <a:t> </a:t>
            </a:r>
            <a:r>
              <a:rPr lang="pt-BR" sz="2400" dirty="0" err="1" smtClean="0"/>
              <a:t>be</a:t>
            </a:r>
            <a:r>
              <a:rPr lang="pt-BR" sz="2400" dirty="0" smtClean="0"/>
              <a:t> </a:t>
            </a:r>
            <a:r>
              <a:rPr lang="pt-BR" sz="2400" dirty="0" err="1" smtClean="0"/>
              <a:t>delivered</a:t>
            </a:r>
            <a:r>
              <a:rPr lang="pt-BR" sz="2400" dirty="0" smtClean="0"/>
              <a:t> to ALS </a:t>
            </a:r>
            <a:r>
              <a:rPr lang="pt-BR" sz="2400" dirty="0" err="1" smtClean="0"/>
              <a:t>and</a:t>
            </a:r>
            <a:r>
              <a:rPr lang="pt-BR" sz="2400" dirty="0" smtClean="0"/>
              <a:t> APS</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pt-BR" sz="3200" dirty="0" smtClean="0"/>
              <a:t>Thanks!</a:t>
            </a:r>
            <a:endParaRPr lang="en-US" sz="3200" dirty="0"/>
          </a:p>
        </p:txBody>
      </p:sp>
      <p:sp>
        <p:nvSpPr>
          <p:cNvPr id="3" name="Content Placeholder 2"/>
          <p:cNvSpPr>
            <a:spLocks noGrp="1"/>
          </p:cNvSpPr>
          <p:nvPr>
            <p:ph sz="half" idx="1"/>
          </p:nvPr>
        </p:nvSpPr>
        <p:spPr>
          <a:xfrm>
            <a:off x="457200" y="884237"/>
            <a:ext cx="4038600" cy="4525963"/>
          </a:xfrm>
        </p:spPr>
        <p:txBody>
          <a:bodyPr/>
          <a:lstStyle/>
          <a:p>
            <a:r>
              <a:rPr lang="pt-BR" dirty="0" smtClean="0"/>
              <a:t>LBNL</a:t>
            </a:r>
          </a:p>
          <a:p>
            <a:pPr lvl="1"/>
            <a:r>
              <a:rPr lang="pt-BR" sz="1100" dirty="0" smtClean="0"/>
              <a:t>P.I.: Peter Denes</a:t>
            </a:r>
          </a:p>
          <a:p>
            <a:pPr lvl="1"/>
            <a:r>
              <a:rPr lang="pt-BR" sz="1100" dirty="0" smtClean="0"/>
              <a:t>Nord Andresen</a:t>
            </a:r>
          </a:p>
          <a:p>
            <a:pPr lvl="1"/>
            <a:r>
              <a:rPr lang="pt-BR" sz="1100" dirty="0" smtClean="0"/>
              <a:t>Jacque Bell</a:t>
            </a:r>
          </a:p>
          <a:p>
            <a:pPr lvl="1"/>
            <a:r>
              <a:rPr lang="pt-BR" sz="1100" dirty="0" smtClean="0"/>
              <a:t>Jean-Marie Bussat</a:t>
            </a:r>
          </a:p>
          <a:p>
            <a:pPr lvl="1"/>
            <a:r>
              <a:rPr lang="pt-BR" sz="1100" dirty="0" smtClean="0"/>
              <a:t>George Chao</a:t>
            </a:r>
          </a:p>
          <a:p>
            <a:pPr lvl="1"/>
            <a:r>
              <a:rPr lang="pt-BR" sz="1100" dirty="0" smtClean="0"/>
              <a:t>Dionisio Doering</a:t>
            </a:r>
          </a:p>
          <a:p>
            <a:pPr lvl="1"/>
            <a:r>
              <a:rPr lang="pt-BR" sz="1100" dirty="0" smtClean="0"/>
              <a:t>John Emes</a:t>
            </a:r>
          </a:p>
          <a:p>
            <a:pPr lvl="1"/>
            <a:r>
              <a:rPr lang="pt-BR" sz="1100" dirty="0" smtClean="0"/>
              <a:t>Dario Gnani</a:t>
            </a:r>
          </a:p>
          <a:p>
            <a:pPr lvl="1"/>
            <a:r>
              <a:rPr lang="pt-BR" sz="1100" dirty="0" smtClean="0"/>
              <a:t>Bryan Holmes</a:t>
            </a:r>
          </a:p>
          <a:p>
            <a:pPr lvl="1"/>
            <a:r>
              <a:rPr lang="pt-BR" sz="1100" dirty="0" smtClean="0"/>
              <a:t>John Joseph</a:t>
            </a:r>
          </a:p>
          <a:p>
            <a:pPr lvl="1"/>
            <a:r>
              <a:rPr lang="pt-BR" sz="1100" dirty="0" smtClean="0"/>
              <a:t>Jimmie Johnson</a:t>
            </a:r>
          </a:p>
          <a:p>
            <a:pPr lvl="1"/>
            <a:r>
              <a:rPr lang="pt-BR" sz="1100" dirty="0" smtClean="0"/>
              <a:t>Brad Krieger</a:t>
            </a:r>
          </a:p>
          <a:p>
            <a:pPr lvl="1"/>
            <a:r>
              <a:rPr lang="pt-BR" sz="1100" dirty="0" smtClean="0"/>
              <a:t>Patrick McVittie</a:t>
            </a:r>
          </a:p>
          <a:p>
            <a:pPr lvl="1"/>
            <a:r>
              <a:rPr lang="pt-BR" sz="1100" dirty="0" smtClean="0"/>
              <a:t>Howard Padmore</a:t>
            </a:r>
          </a:p>
          <a:p>
            <a:pPr lvl="1"/>
            <a:r>
              <a:rPr lang="pt-BR" sz="1100" dirty="0" smtClean="0"/>
              <a:t>John Peper</a:t>
            </a:r>
          </a:p>
          <a:p>
            <a:pPr lvl="1"/>
            <a:r>
              <a:rPr lang="pt-BR" sz="1100" dirty="0" smtClean="0"/>
              <a:t>Jean-Pierre Walder</a:t>
            </a:r>
          </a:p>
          <a:p>
            <a:pPr lvl="1"/>
            <a:r>
              <a:rPr lang="pt-BR" sz="1100" dirty="0" smtClean="0"/>
              <a:t>Rhonda Witharm</a:t>
            </a:r>
          </a:p>
          <a:p>
            <a:pPr lvl="1"/>
            <a:r>
              <a:rPr lang="pt-BR" sz="1100" dirty="0" smtClean="0"/>
              <a:t>Sergio Zimmerman</a:t>
            </a:r>
          </a:p>
          <a:p>
            <a:pPr lvl="1"/>
            <a:r>
              <a:rPr lang="pt-BR" sz="1100" dirty="0" smtClean="0"/>
              <a:t>George Zizka</a:t>
            </a:r>
            <a:endParaRPr lang="pt-BR" sz="1400" dirty="0" smtClean="0"/>
          </a:p>
          <a:p>
            <a:pPr lvl="1"/>
            <a:endParaRPr lang="pt-BR" sz="1400" dirty="0" smtClean="0"/>
          </a:p>
        </p:txBody>
      </p:sp>
      <p:sp>
        <p:nvSpPr>
          <p:cNvPr id="4" name="Content Placeholder 3"/>
          <p:cNvSpPr>
            <a:spLocks noGrp="1"/>
          </p:cNvSpPr>
          <p:nvPr>
            <p:ph sz="half" idx="2"/>
          </p:nvPr>
        </p:nvSpPr>
        <p:spPr>
          <a:xfrm>
            <a:off x="4114800" y="838200"/>
            <a:ext cx="4800600" cy="4525963"/>
          </a:xfrm>
        </p:spPr>
        <p:txBody>
          <a:bodyPr/>
          <a:lstStyle/>
          <a:p>
            <a:r>
              <a:rPr lang="pt-BR" dirty="0" smtClean="0"/>
              <a:t>ANL</a:t>
            </a:r>
          </a:p>
          <a:p>
            <a:pPr lvl="1"/>
            <a:r>
              <a:rPr lang="pt-BR" sz="1100" dirty="0" smtClean="0"/>
              <a:t>P.I. : Patricia Fernandes</a:t>
            </a:r>
          </a:p>
          <a:p>
            <a:pPr lvl="1"/>
            <a:r>
              <a:rPr lang="pt-BR" sz="1100" dirty="0" smtClean="0"/>
              <a:t>John Weizeorick</a:t>
            </a:r>
          </a:p>
          <a:p>
            <a:pPr lvl="1"/>
            <a:r>
              <a:rPr lang="en-US" sz="1100" dirty="0" smtClean="0"/>
              <a:t>Brian </a:t>
            </a:r>
            <a:r>
              <a:rPr lang="en-US" sz="1100" dirty="0" err="1" smtClean="0"/>
              <a:t>Tieman</a:t>
            </a:r>
            <a:endParaRPr lang="en-US" sz="1100" dirty="0" smtClean="0"/>
          </a:p>
          <a:p>
            <a:pPr lvl="1"/>
            <a:r>
              <a:rPr lang="en-US" sz="1100" dirty="0" smtClean="0"/>
              <a:t>Tim Madden</a:t>
            </a:r>
          </a:p>
          <a:p>
            <a:pPr lvl="1"/>
            <a:r>
              <a:rPr lang="en-US" sz="1100" dirty="0" smtClean="0"/>
              <a:t>Lisa </a:t>
            </a:r>
            <a:r>
              <a:rPr lang="en-US" sz="1100" dirty="0" err="1" smtClean="0"/>
              <a:t>Gades</a:t>
            </a:r>
            <a:endParaRPr lang="en-US" sz="1100" dirty="0" smtClean="0"/>
          </a:p>
          <a:p>
            <a:pPr lvl="1"/>
            <a:r>
              <a:rPr lang="en-US" sz="1100" dirty="0" smtClean="0"/>
              <a:t>Todd Hayden</a:t>
            </a:r>
          </a:p>
          <a:p>
            <a:pPr lvl="1"/>
            <a:r>
              <a:rPr lang="en-US" sz="1100" dirty="0" smtClean="0"/>
              <a:t>John Lee</a:t>
            </a:r>
          </a:p>
          <a:p>
            <a:pPr lvl="1"/>
            <a:r>
              <a:rPr lang="en-US" sz="1100" dirty="0" smtClean="0"/>
              <a:t>Steve Ross</a:t>
            </a:r>
          </a:p>
          <a:p>
            <a:pPr lvl="1"/>
            <a:r>
              <a:rPr lang="en-US" sz="1100" dirty="0" smtClean="0"/>
              <a:t>Suresh Narayanan</a:t>
            </a:r>
          </a:p>
          <a:p>
            <a:pPr lvl="1"/>
            <a:r>
              <a:rPr lang="en-US" sz="1100" dirty="0" smtClean="0"/>
              <a:t>Alec Sandy</a:t>
            </a:r>
          </a:p>
          <a:p>
            <a:pPr lvl="1"/>
            <a:r>
              <a:rPr lang="en-US" sz="1100" dirty="0" smtClean="0"/>
              <a:t>Chris </a:t>
            </a:r>
            <a:r>
              <a:rPr lang="en-US" sz="1100" dirty="0" err="1" smtClean="0"/>
              <a:t>Piatak</a:t>
            </a:r>
            <a:endParaRPr lang="en-US" sz="1100" dirty="0" smtClean="0"/>
          </a:p>
          <a:p>
            <a:pPr lvl="1"/>
            <a:r>
              <a:rPr lang="en-US" sz="1100" dirty="0" smtClean="0"/>
              <a:t>Jonathan Baldwin</a:t>
            </a:r>
            <a:endParaRPr lang="pt-BR" sz="1100" dirty="0" smtClean="0"/>
          </a:p>
          <a:p>
            <a:r>
              <a:rPr lang="pt-BR" sz="1800" dirty="0" smtClean="0"/>
              <a:t>Users</a:t>
            </a:r>
          </a:p>
          <a:p>
            <a:pPr lvl="1">
              <a:buNone/>
            </a:pPr>
            <a:r>
              <a:rPr lang="en-US" sz="1100" dirty="0" smtClean="0"/>
              <a:t>Prof. Larry Lurio, Northern Illinois University, IL</a:t>
            </a:r>
          </a:p>
          <a:p>
            <a:pPr lvl="1">
              <a:buNone/>
            </a:pPr>
            <a:r>
              <a:rPr lang="en-US" sz="1100" dirty="0" smtClean="0"/>
              <a:t>Prof. Robert Leheny, John Hopkins University, MD.</a:t>
            </a:r>
          </a:p>
          <a:p>
            <a:pPr lvl="1">
              <a:buNone/>
            </a:pPr>
            <a:r>
              <a:rPr lang="en-US" sz="1100" dirty="0" smtClean="0"/>
              <a:t>Prof. James Harden, University of Ottawa, Canada.</a:t>
            </a:r>
          </a:p>
          <a:p>
            <a:pPr lvl="1">
              <a:buNone/>
            </a:pPr>
            <a:r>
              <a:rPr lang="en-US" sz="1100" dirty="0" smtClean="0"/>
              <a:t>Prof. Hyunjung Kim, Sogang University, Seoul, Korea.</a:t>
            </a:r>
          </a:p>
          <a:p>
            <a:pPr lvl="1">
              <a:buNone/>
            </a:pPr>
            <a:r>
              <a:rPr lang="en-US" sz="1100" dirty="0" smtClean="0"/>
              <a:t>Prof. Sunil Sinha, University of San Diego, CA.</a:t>
            </a:r>
          </a:p>
          <a:p>
            <a:pPr lvl="1">
              <a:buNone/>
            </a:pPr>
            <a:r>
              <a:rPr lang="en-US" sz="1100" dirty="0" smtClean="0"/>
              <a:t>Prof. George Thurston, Rochester Institute of Technology, NY.</a:t>
            </a:r>
          </a:p>
          <a:p>
            <a:pPr lvl="1">
              <a:buNone/>
            </a:pPr>
            <a:r>
              <a:rPr lang="pt-BR" sz="1100" dirty="0" smtClean="0"/>
              <a:t>Dr. </a:t>
            </a:r>
            <a:r>
              <a:rPr lang="pt-BR" sz="1100" dirty="0" err="1" smtClean="0"/>
              <a:t>Yi-De</a:t>
            </a:r>
            <a:r>
              <a:rPr lang="pt-BR" sz="1100" dirty="0" smtClean="0"/>
              <a:t> </a:t>
            </a:r>
            <a:r>
              <a:rPr lang="pt-BR" sz="1100" dirty="0" err="1" smtClean="0"/>
              <a:t>Chuang</a:t>
            </a:r>
            <a:r>
              <a:rPr lang="pt-BR" sz="1100" dirty="0" smtClean="0"/>
              <a:t>, LBNL, USA</a:t>
            </a:r>
          </a:p>
          <a:p>
            <a:pPr lvl="1">
              <a:buNone/>
            </a:pPr>
            <a:r>
              <a:rPr lang="pt-BR" sz="1100" dirty="0" smtClean="0"/>
              <a:t>Dr. Stefano Marchesini, LBNL, USA</a:t>
            </a:r>
          </a:p>
          <a:p>
            <a:pPr lvl="1">
              <a:buNone/>
            </a:pPr>
            <a:r>
              <a:rPr lang="pt-BR" sz="1100" dirty="0" smtClean="0"/>
              <a:t>Dr. Nobumichi Tanamura</a:t>
            </a:r>
          </a:p>
          <a:p>
            <a:pPr lvl="1">
              <a:buNone/>
            </a:pPr>
            <a:r>
              <a:rPr lang="en-US" sz="1100" dirty="0" smtClean="0"/>
              <a:t>Dr. Steve Johnson</a:t>
            </a:r>
          </a:p>
          <a:p>
            <a:pPr lvl="1">
              <a:buNone/>
            </a:pPr>
            <a:r>
              <a:rPr lang="en-US" sz="1100" dirty="0" smtClean="0"/>
              <a:t>Dr. Paul </a:t>
            </a:r>
            <a:r>
              <a:rPr lang="en-US" sz="1100" dirty="0" err="1" smtClean="0"/>
              <a:t>Beaud</a:t>
            </a:r>
            <a:endParaRPr lang="en-US" sz="1100" dirty="0" smtClean="0"/>
          </a:p>
          <a:p>
            <a:pPr lvl="1">
              <a:buNone/>
            </a:pPr>
            <a:r>
              <a:rPr lang="pt-BR" sz="1100" dirty="0" smtClean="0"/>
              <a:t>...</a:t>
            </a:r>
            <a:endParaRPr lang="en-US" sz="1100" dirty="0" smtClean="0"/>
          </a:p>
          <a:p>
            <a:pPr lvl="1">
              <a:buNone/>
            </a:pPr>
            <a:endParaRPr lang="en-US" sz="1200" dirty="0"/>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838200" y="304800"/>
            <a:ext cx="8229600" cy="1143000"/>
          </a:xfrm>
        </p:spPr>
        <p:txBody>
          <a:bodyPr lIns="64291" tIns="32146" rIns="64291" bIns="32146"/>
          <a:lstStyle/>
          <a:p>
            <a:pPr eaLnBrk="1" hangingPunct="1">
              <a:defRPr/>
            </a:pPr>
            <a:r>
              <a:rPr lang="en-US" sz="3200" dirty="0" smtClean="0">
                <a:sym typeface="Futura" charset="0"/>
              </a:rPr>
              <a:t>Our original idea</a:t>
            </a:r>
            <a:r>
              <a:rPr lang="en-US" sz="3200" dirty="0" smtClean="0">
                <a:sym typeface="Wingdings" pitchFamily="2" charset="2"/>
              </a:rPr>
              <a:t/>
            </a:r>
            <a:br>
              <a:rPr lang="en-US" sz="3200" dirty="0" smtClean="0">
                <a:sym typeface="Wingdings" pitchFamily="2" charset="2"/>
              </a:rPr>
            </a:br>
            <a:endParaRPr lang="en-US" sz="1800" dirty="0" smtClean="0">
              <a:solidFill>
                <a:srgbClr val="FF0000"/>
              </a:solidFill>
              <a:sym typeface="Futura" charset="0"/>
            </a:endParaRPr>
          </a:p>
        </p:txBody>
      </p:sp>
      <p:sp>
        <p:nvSpPr>
          <p:cNvPr id="8196" name="Rectangle 3"/>
          <p:cNvSpPr>
            <a:spLocks/>
          </p:cNvSpPr>
          <p:nvPr/>
        </p:nvSpPr>
        <p:spPr bwMode="auto">
          <a:xfrm>
            <a:off x="684014" y="2496353"/>
            <a:ext cx="2013372" cy="276999"/>
          </a:xfrm>
          <a:prstGeom prst="rect">
            <a:avLst/>
          </a:prstGeom>
          <a:noFill/>
          <a:ln w="12700">
            <a:noFill/>
            <a:miter lim="800000"/>
            <a:headEnd/>
            <a:tailEnd/>
          </a:ln>
        </p:spPr>
        <p:txBody>
          <a:bodyPr wrap="none" lIns="0" tIns="0" rIns="0" bIns="0" anchor="ctr">
            <a:spAutoFit/>
          </a:bodyPr>
          <a:lstStyle/>
          <a:p>
            <a:r>
              <a:rPr lang="en-US" i="1">
                <a:solidFill>
                  <a:srgbClr val="140041"/>
                </a:solidFill>
                <a:ea typeface="Optima"/>
                <a:cs typeface="Optima"/>
              </a:rPr>
              <a:t>Concept</a:t>
            </a:r>
            <a:r>
              <a:rPr lang="en-US">
                <a:solidFill>
                  <a:srgbClr val="140041"/>
                </a:solidFill>
                <a:ea typeface="Optima"/>
                <a:cs typeface="Optima"/>
              </a:rPr>
              <a:t> - late 2003</a:t>
            </a:r>
          </a:p>
        </p:txBody>
      </p:sp>
      <p:sp>
        <p:nvSpPr>
          <p:cNvPr id="8201" name="Rectangle 25"/>
          <p:cNvSpPr>
            <a:spLocks/>
          </p:cNvSpPr>
          <p:nvPr/>
        </p:nvSpPr>
        <p:spPr bwMode="auto">
          <a:xfrm>
            <a:off x="5181600" y="1905000"/>
            <a:ext cx="3165277" cy="2438400"/>
          </a:xfrm>
          <a:prstGeom prst="rect">
            <a:avLst/>
          </a:prstGeom>
          <a:noFill/>
          <a:ln w="12700">
            <a:noFill/>
            <a:miter lim="800000"/>
            <a:headEnd/>
            <a:tailEnd/>
          </a:ln>
        </p:spPr>
        <p:txBody>
          <a:bodyPr lIns="0" tIns="0" rIns="0" bIns="0"/>
          <a:lstStyle/>
          <a:p>
            <a:pPr>
              <a:lnSpc>
                <a:spcPct val="70000"/>
              </a:lnSpc>
              <a:spcBef>
                <a:spcPts val="703"/>
              </a:spcBef>
            </a:pPr>
            <a:r>
              <a:rPr lang="en-US" b="1" dirty="0">
                <a:solidFill>
                  <a:srgbClr val="0E002D"/>
                </a:solidFill>
                <a:ea typeface="Optima"/>
                <a:cs typeface="Optima"/>
              </a:rPr>
              <a:t>Original specs for X-ray detector</a:t>
            </a:r>
            <a:r>
              <a:rPr lang="en-US" b="1" dirty="0" smtClean="0">
                <a:solidFill>
                  <a:srgbClr val="0E002D"/>
                </a:solidFill>
                <a:ea typeface="Optima"/>
                <a:cs typeface="Optima"/>
              </a:rPr>
              <a:t>:</a:t>
            </a:r>
          </a:p>
          <a:p>
            <a:pPr>
              <a:lnSpc>
                <a:spcPct val="70000"/>
              </a:lnSpc>
              <a:spcBef>
                <a:spcPts val="703"/>
              </a:spcBef>
              <a:buClr>
                <a:srgbClr val="0E082C"/>
              </a:buClr>
              <a:buSzPct val="100000"/>
              <a:buFont typeface="Thonburi"/>
              <a:buChar char="๏"/>
            </a:pPr>
            <a:r>
              <a:rPr lang="en-US" dirty="0" smtClean="0">
                <a:solidFill>
                  <a:srgbClr val="0E002D"/>
                </a:solidFill>
                <a:ea typeface="Optima"/>
                <a:cs typeface="Optima"/>
              </a:rPr>
              <a:t>≥ </a:t>
            </a:r>
            <a:r>
              <a:rPr lang="en-US" dirty="0">
                <a:solidFill>
                  <a:srgbClr val="0E002D"/>
                </a:solidFill>
                <a:ea typeface="Optima"/>
                <a:cs typeface="Optima"/>
              </a:rPr>
              <a:t>100 frames / s</a:t>
            </a:r>
          </a:p>
          <a:p>
            <a:pPr>
              <a:lnSpc>
                <a:spcPct val="70000"/>
              </a:lnSpc>
              <a:spcBef>
                <a:spcPts val="703"/>
              </a:spcBef>
              <a:buClr>
                <a:srgbClr val="0E082C"/>
              </a:buClr>
              <a:buSzPct val="100000"/>
              <a:buFont typeface="Thonburi"/>
              <a:buChar char="๏"/>
            </a:pPr>
            <a:r>
              <a:rPr lang="en-US" dirty="0">
                <a:solidFill>
                  <a:srgbClr val="0E002D"/>
                </a:solidFill>
                <a:ea typeface="Optima"/>
                <a:cs typeface="Optima"/>
              </a:rPr>
              <a:t>15 bit dynamic range</a:t>
            </a:r>
          </a:p>
          <a:p>
            <a:pPr>
              <a:lnSpc>
                <a:spcPct val="70000"/>
              </a:lnSpc>
              <a:spcBef>
                <a:spcPts val="703"/>
              </a:spcBef>
              <a:buClr>
                <a:srgbClr val="0E082C"/>
              </a:buClr>
              <a:buSzPct val="100000"/>
              <a:buFont typeface="Thonburi"/>
              <a:buChar char="๏"/>
            </a:pPr>
            <a:r>
              <a:rPr lang="en-US" dirty="0">
                <a:solidFill>
                  <a:srgbClr val="0E002D"/>
                </a:solidFill>
                <a:ea typeface="Optima"/>
                <a:cs typeface="Optima"/>
              </a:rPr>
              <a:t>8 bit resolution</a:t>
            </a:r>
          </a:p>
          <a:p>
            <a:pPr>
              <a:lnSpc>
                <a:spcPct val="70000"/>
              </a:lnSpc>
              <a:spcBef>
                <a:spcPts val="703"/>
              </a:spcBef>
              <a:buClr>
                <a:srgbClr val="0E082C"/>
              </a:buClr>
              <a:buSzPct val="100000"/>
              <a:buFont typeface="Thonburi"/>
              <a:buChar char="๏"/>
            </a:pPr>
            <a:r>
              <a:rPr lang="en-US" dirty="0">
                <a:solidFill>
                  <a:srgbClr val="0E002D"/>
                </a:solidFill>
                <a:ea typeface="Optima"/>
                <a:cs typeface="Optima"/>
              </a:rPr>
              <a:t>sparse </a:t>
            </a:r>
            <a:r>
              <a:rPr lang="en-US" dirty="0" smtClean="0">
                <a:solidFill>
                  <a:srgbClr val="0E002D"/>
                </a:solidFill>
                <a:ea typeface="Optima"/>
                <a:cs typeface="Optima"/>
              </a:rPr>
              <a:t>scan</a:t>
            </a:r>
          </a:p>
          <a:p>
            <a:pPr>
              <a:lnSpc>
                <a:spcPct val="70000"/>
              </a:lnSpc>
              <a:spcBef>
                <a:spcPts val="703"/>
              </a:spcBef>
              <a:buClr>
                <a:srgbClr val="0E082C"/>
              </a:buClr>
              <a:buSzPct val="100000"/>
            </a:pPr>
            <a:endParaRPr lang="en-US" dirty="0" smtClean="0">
              <a:solidFill>
                <a:srgbClr val="0E002D"/>
              </a:solidFill>
              <a:ea typeface="Optima"/>
              <a:cs typeface="Optima"/>
            </a:endParaRPr>
          </a:p>
          <a:p>
            <a:pPr>
              <a:lnSpc>
                <a:spcPct val="70000"/>
              </a:lnSpc>
              <a:spcBef>
                <a:spcPts val="703"/>
              </a:spcBef>
              <a:buClr>
                <a:srgbClr val="0E082C"/>
              </a:buClr>
              <a:buSzPct val="100000"/>
              <a:buFont typeface="Thonburi"/>
              <a:buChar char="๏"/>
            </a:pPr>
            <a:endParaRPr lang="en-US" dirty="0">
              <a:solidFill>
                <a:srgbClr val="0E002D"/>
              </a:solidFill>
              <a:ea typeface="Optima"/>
              <a:cs typeface="Optima"/>
            </a:endParaRPr>
          </a:p>
        </p:txBody>
      </p:sp>
      <p:pic>
        <p:nvPicPr>
          <p:cNvPr id="26" name="Content Placeholder 3"/>
          <p:cNvPicPr>
            <a:picLocks noChangeAspect="1"/>
          </p:cNvPicPr>
          <p:nvPr/>
        </p:nvPicPr>
        <p:blipFill>
          <a:blip r:embed="rId3" cstate="print"/>
          <a:srcRect/>
          <a:stretch>
            <a:fillRect/>
          </a:stretch>
        </p:blipFill>
        <p:spPr>
          <a:xfrm>
            <a:off x="609600" y="3124200"/>
            <a:ext cx="2209800" cy="1952434"/>
          </a:xfrm>
          <a:prstGeom prst="rect">
            <a:avLst/>
          </a:prstGeom>
          <a:effectLst>
            <a:glow rad="139700">
              <a:schemeClr val="accent4">
                <a:alpha val="75000"/>
              </a:schemeClr>
            </a:glow>
          </a:effectLst>
        </p:spPr>
      </p:pic>
      <p:sp>
        <p:nvSpPr>
          <p:cNvPr id="27" name="TextBox 26"/>
          <p:cNvSpPr txBox="1"/>
          <p:nvPr/>
        </p:nvSpPr>
        <p:spPr>
          <a:xfrm>
            <a:off x="2834939" y="3048000"/>
            <a:ext cx="822661" cy="276999"/>
          </a:xfrm>
          <a:prstGeom prst="rect">
            <a:avLst/>
          </a:prstGeom>
          <a:noFill/>
        </p:spPr>
        <p:txBody>
          <a:bodyPr wrap="none" rtlCol="0">
            <a:spAutoFit/>
          </a:bodyPr>
          <a:lstStyle/>
          <a:p>
            <a:r>
              <a:rPr lang="pt-BR" sz="1200" dirty="0" smtClean="0">
                <a:solidFill>
                  <a:srgbClr val="00B0F0"/>
                </a:solidFill>
              </a:rPr>
              <a:t>phosphor</a:t>
            </a:r>
            <a:endParaRPr lang="en-US" sz="1200" dirty="0">
              <a:solidFill>
                <a:srgbClr val="00B0F0"/>
              </a:solidFill>
            </a:endParaRPr>
          </a:p>
        </p:txBody>
      </p:sp>
      <p:sp>
        <p:nvSpPr>
          <p:cNvPr id="28" name="TextBox 27"/>
          <p:cNvSpPr txBox="1"/>
          <p:nvPr/>
        </p:nvSpPr>
        <p:spPr>
          <a:xfrm>
            <a:off x="2836312" y="3352800"/>
            <a:ext cx="516488" cy="276999"/>
          </a:xfrm>
          <a:prstGeom prst="rect">
            <a:avLst/>
          </a:prstGeom>
          <a:noFill/>
        </p:spPr>
        <p:txBody>
          <a:bodyPr wrap="none" rtlCol="0">
            <a:spAutoFit/>
          </a:bodyPr>
          <a:lstStyle/>
          <a:p>
            <a:r>
              <a:rPr lang="pt-BR" sz="1200" dirty="0" smtClean="0">
                <a:solidFill>
                  <a:srgbClr val="00B0F0"/>
                </a:solidFill>
              </a:rPr>
              <a:t>CCD</a:t>
            </a:r>
            <a:endParaRPr lang="en-US" sz="1200" dirty="0">
              <a:solidFill>
                <a:srgbClr val="00B0F0"/>
              </a:solidFill>
            </a:endParaRPr>
          </a:p>
        </p:txBody>
      </p:sp>
      <p:sp>
        <p:nvSpPr>
          <p:cNvPr id="29" name="TextBox 28"/>
          <p:cNvSpPr txBox="1"/>
          <p:nvPr/>
        </p:nvSpPr>
        <p:spPr>
          <a:xfrm>
            <a:off x="457200" y="1219200"/>
            <a:ext cx="4277208" cy="923330"/>
          </a:xfrm>
          <a:prstGeom prst="rect">
            <a:avLst/>
          </a:prstGeom>
          <a:noFill/>
        </p:spPr>
        <p:txBody>
          <a:bodyPr wrap="none" rtlCol="0">
            <a:spAutoFit/>
          </a:bodyPr>
          <a:lstStyle/>
          <a:p>
            <a:r>
              <a:rPr lang="en-US" dirty="0" smtClean="0"/>
              <a:t>Improve this detector by making it faster</a:t>
            </a:r>
          </a:p>
          <a:p>
            <a:pPr>
              <a:buFontTx/>
              <a:buChar char="-"/>
            </a:pPr>
            <a:r>
              <a:rPr lang="en-US" dirty="0" smtClean="0"/>
              <a:t>faster readout (factor 100)</a:t>
            </a:r>
          </a:p>
          <a:p>
            <a:pPr>
              <a:buFontTx/>
              <a:buChar char="-"/>
            </a:pPr>
            <a:r>
              <a:rPr lang="en-US" dirty="0" smtClean="0"/>
              <a:t>faster phosphor</a:t>
            </a:r>
            <a:endParaRPr lang="en-US" dirty="0"/>
          </a:p>
        </p:txBody>
      </p:sp>
      <p:sp>
        <p:nvSpPr>
          <p:cNvPr id="30" name="TextBox 29"/>
          <p:cNvSpPr txBox="1"/>
          <p:nvPr/>
        </p:nvSpPr>
        <p:spPr>
          <a:xfrm>
            <a:off x="457200" y="5410200"/>
            <a:ext cx="2661042" cy="923330"/>
          </a:xfrm>
          <a:prstGeom prst="rect">
            <a:avLst/>
          </a:prstGeom>
          <a:noFill/>
        </p:spPr>
        <p:txBody>
          <a:bodyPr wrap="none" rtlCol="0">
            <a:spAutoFit/>
          </a:bodyPr>
          <a:lstStyle/>
          <a:p>
            <a:r>
              <a:rPr lang="en-US" dirty="0" smtClean="0"/>
              <a:t>Find multi-port CCD</a:t>
            </a:r>
          </a:p>
          <a:p>
            <a:r>
              <a:rPr lang="en-US" dirty="0" smtClean="0"/>
              <a:t>Concentrate on readout</a:t>
            </a:r>
          </a:p>
          <a:p>
            <a:r>
              <a:rPr lang="en-US" dirty="0" smtClean="0"/>
              <a:t>R&amp;D on faster phosphor</a:t>
            </a:r>
            <a:endParaRPr lang="en-US" dirty="0"/>
          </a:p>
        </p:txBody>
      </p:sp>
      <p:sp>
        <p:nvSpPr>
          <p:cNvPr id="31" name="TextBox 30"/>
          <p:cNvSpPr txBox="1"/>
          <p:nvPr/>
        </p:nvSpPr>
        <p:spPr>
          <a:xfrm>
            <a:off x="4876800" y="3810000"/>
            <a:ext cx="3109745" cy="646331"/>
          </a:xfrm>
          <a:prstGeom prst="rect">
            <a:avLst/>
          </a:prstGeom>
          <a:noFill/>
        </p:spPr>
        <p:txBody>
          <a:bodyPr wrap="none" rtlCol="0">
            <a:spAutoFit/>
          </a:bodyPr>
          <a:lstStyle/>
          <a:p>
            <a:r>
              <a:rPr lang="en-US" dirty="0" smtClean="0">
                <a:solidFill>
                  <a:srgbClr val="FF0000"/>
                </a:solidFill>
              </a:rPr>
              <a:t>No suitable CCD at the time!</a:t>
            </a:r>
          </a:p>
          <a:p>
            <a:endParaRPr lang="en-US" dirty="0">
              <a:solidFill>
                <a:srgbClr val="FF0000"/>
              </a:solidFill>
            </a:endParaRPr>
          </a:p>
        </p:txBody>
      </p:sp>
      <p:grpSp>
        <p:nvGrpSpPr>
          <p:cNvPr id="11" name="Group 465"/>
          <p:cNvGrpSpPr/>
          <p:nvPr/>
        </p:nvGrpSpPr>
        <p:grpSpPr>
          <a:xfrm>
            <a:off x="3124200" y="5334000"/>
            <a:ext cx="5867400" cy="990600"/>
            <a:chOff x="457200" y="5486400"/>
            <a:chExt cx="5867400" cy="990600"/>
          </a:xfrm>
        </p:grpSpPr>
        <p:sp>
          <p:nvSpPr>
            <p:cNvPr id="12" name="Rectangle 11"/>
            <p:cNvSpPr/>
            <p:nvPr/>
          </p:nvSpPr>
          <p:spPr>
            <a:xfrm>
              <a:off x="457200" y="5486400"/>
              <a:ext cx="1219200" cy="990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CCD</a:t>
              </a:r>
              <a:endParaRPr lang="en-US" sz="1600" b="1" dirty="0"/>
            </a:p>
          </p:txBody>
        </p:sp>
        <p:sp>
          <p:nvSpPr>
            <p:cNvPr id="13" name="Rectangle 12"/>
            <p:cNvSpPr/>
            <p:nvPr/>
          </p:nvSpPr>
          <p:spPr>
            <a:xfrm>
              <a:off x="2057400" y="5486400"/>
              <a:ext cx="2057400" cy="609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Custom readout IC</a:t>
              </a:r>
              <a:endParaRPr lang="en-US" sz="1600" b="1" dirty="0"/>
            </a:p>
          </p:txBody>
        </p:sp>
        <p:sp>
          <p:nvSpPr>
            <p:cNvPr id="14" name="Rectangle 13"/>
            <p:cNvSpPr/>
            <p:nvPr/>
          </p:nvSpPr>
          <p:spPr>
            <a:xfrm>
              <a:off x="4572000" y="5486400"/>
              <a:ext cx="1752600" cy="990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smtClean="0"/>
                <a:t>Back end electronics</a:t>
              </a:r>
              <a:endParaRPr lang="en-US" sz="1600" b="1" dirty="0"/>
            </a:p>
          </p:txBody>
        </p:sp>
        <p:cxnSp>
          <p:nvCxnSpPr>
            <p:cNvPr id="15" name="Straight Arrow Connector 14"/>
            <p:cNvCxnSpPr/>
            <p:nvPr/>
          </p:nvCxnSpPr>
          <p:spPr>
            <a:xfrm rot="10800000">
              <a:off x="1676400" y="6400800"/>
              <a:ext cx="2895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3" idx="1"/>
            </p:cNvCxnSpPr>
            <p:nvPr/>
          </p:nvCxnSpPr>
          <p:spPr>
            <a:xfrm rot="10800000">
              <a:off x="1676400" y="5791200"/>
              <a:ext cx="381000" cy="1588"/>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3" idx="3"/>
            </p:cNvCxnSpPr>
            <p:nvPr/>
          </p:nvCxnSpPr>
          <p:spPr>
            <a:xfrm rot="10800000">
              <a:off x="4114801" y="5791200"/>
              <a:ext cx="457201" cy="1588"/>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box(in)">
                                      <p:cBhvr>
                                        <p:cTn id="7" dur="500"/>
                                        <p:tgtEl>
                                          <p:spTgt spid="820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ou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57200" y="228600"/>
            <a:ext cx="8229600" cy="1143000"/>
          </a:xfrm>
        </p:spPr>
        <p:txBody>
          <a:bodyPr lIns="64291" tIns="32146" rIns="64291" bIns="32146"/>
          <a:lstStyle/>
          <a:p>
            <a:pPr eaLnBrk="1" hangingPunct="1">
              <a:defRPr/>
            </a:pPr>
            <a:r>
              <a:rPr lang="pt-BR" sz="3200" dirty="0" smtClean="0">
                <a:sym typeface="Futura" charset="0"/>
              </a:rPr>
              <a:t>CCDs @ Micro Systems Lab (MSL)</a:t>
            </a:r>
            <a:endParaRPr lang="en-US" sz="3200" dirty="0" smtClean="0">
              <a:sym typeface="Futura" charset="0"/>
            </a:endParaRPr>
          </a:p>
        </p:txBody>
      </p:sp>
      <p:pic>
        <p:nvPicPr>
          <p:cNvPr id="11268" name="Picture 3"/>
          <p:cNvPicPr>
            <a:picLocks noChangeAspect="1" noChangeArrowheads="1"/>
          </p:cNvPicPr>
          <p:nvPr/>
        </p:nvPicPr>
        <p:blipFill>
          <a:blip r:embed="rId3" cstate="print"/>
          <a:srcRect/>
          <a:stretch>
            <a:fillRect/>
          </a:stretch>
        </p:blipFill>
        <p:spPr bwMode="auto">
          <a:xfrm>
            <a:off x="5334000" y="1288406"/>
            <a:ext cx="3130092" cy="4045594"/>
          </a:xfrm>
          <a:prstGeom prst="rect">
            <a:avLst/>
          </a:prstGeom>
          <a:noFill/>
          <a:ln w="12700">
            <a:noFill/>
            <a:miter lim="800000"/>
            <a:headEnd/>
            <a:tailEnd/>
          </a:ln>
        </p:spPr>
      </p:pic>
      <p:sp>
        <p:nvSpPr>
          <p:cNvPr id="11269" name="Rectangle 4"/>
          <p:cNvSpPr>
            <a:spLocks/>
          </p:cNvSpPr>
          <p:nvPr/>
        </p:nvSpPr>
        <p:spPr bwMode="auto">
          <a:xfrm>
            <a:off x="5059319" y="5638800"/>
            <a:ext cx="3779881" cy="400110"/>
          </a:xfrm>
          <a:prstGeom prst="rect">
            <a:avLst/>
          </a:prstGeom>
          <a:noFill/>
          <a:ln w="12700">
            <a:noFill/>
            <a:miter lim="800000"/>
            <a:headEnd/>
            <a:tailEnd/>
          </a:ln>
        </p:spPr>
        <p:txBody>
          <a:bodyPr wrap="none" lIns="0" tIns="0" rIns="0" bIns="0">
            <a:spAutoFit/>
          </a:bodyPr>
          <a:lstStyle/>
          <a:p>
            <a:pPr algn="ctr"/>
            <a:r>
              <a:rPr lang="en-US" sz="1300" dirty="0">
                <a:solidFill>
                  <a:srgbClr val="063DE8"/>
                </a:solidFill>
                <a:latin typeface="Times New Roman" pitchFamily="18" charset="0"/>
                <a:cs typeface="Times New Roman" pitchFamily="18" charset="0"/>
                <a:sym typeface="Times New Roman" pitchFamily="18" charset="0"/>
              </a:rPr>
              <a:t>LBNL 2k x 4k CCD:  </a:t>
            </a:r>
          </a:p>
          <a:p>
            <a:pPr algn="ctr"/>
            <a:r>
              <a:rPr lang="en-US" sz="1300" dirty="0">
                <a:solidFill>
                  <a:srgbClr val="063DE8"/>
                </a:solidFill>
                <a:latin typeface="Times New Roman" pitchFamily="18" charset="0"/>
                <a:cs typeface="Times New Roman" pitchFamily="18" charset="0"/>
                <a:sym typeface="Times New Roman" pitchFamily="18" charset="0"/>
              </a:rPr>
              <a:t>Blue: H- at 656 nm  </a:t>
            </a:r>
            <a:r>
              <a:rPr lang="en-US" sz="1300" dirty="0">
                <a:solidFill>
                  <a:srgbClr val="00FF00"/>
                </a:solidFill>
                <a:latin typeface="Times New Roman" pitchFamily="18" charset="0"/>
                <a:cs typeface="Times New Roman" pitchFamily="18" charset="0"/>
                <a:sym typeface="Times New Roman" pitchFamily="18" charset="0"/>
              </a:rPr>
              <a:t>Green: SIII at 955 nm </a:t>
            </a:r>
            <a:r>
              <a:rPr lang="en-US" sz="1300" dirty="0">
                <a:solidFill>
                  <a:srgbClr val="FF0000"/>
                </a:solidFill>
                <a:latin typeface="Times New Roman" pitchFamily="18" charset="0"/>
                <a:cs typeface="Times New Roman" pitchFamily="18" charset="0"/>
                <a:sym typeface="Times New Roman" pitchFamily="18" charset="0"/>
              </a:rPr>
              <a:t>Red: 1.02 nm</a:t>
            </a:r>
          </a:p>
        </p:txBody>
      </p:sp>
      <p:pic>
        <p:nvPicPr>
          <p:cNvPr id="53250" name="Picture 2" descr="http://design.lbl.gov/ccd/MSL/GIF/MicroSysLab.gif"/>
          <p:cNvPicPr>
            <a:picLocks noChangeAspect="1" noChangeArrowheads="1"/>
          </p:cNvPicPr>
          <p:nvPr/>
        </p:nvPicPr>
        <p:blipFill>
          <a:blip r:embed="rId4" cstate="print"/>
          <a:srcRect/>
          <a:stretch>
            <a:fillRect/>
          </a:stretch>
        </p:blipFill>
        <p:spPr bwMode="auto">
          <a:xfrm>
            <a:off x="381001" y="1631950"/>
            <a:ext cx="3657600" cy="3460272"/>
          </a:xfrm>
          <a:prstGeom prst="rect">
            <a:avLst/>
          </a:prstGeom>
          <a:noFill/>
        </p:spPr>
      </p:pic>
      <p:pic>
        <p:nvPicPr>
          <p:cNvPr id="6" name="Picture 2"/>
          <p:cNvPicPr>
            <a:picLocks noChangeAspect="1" noChangeArrowheads="1"/>
          </p:cNvPicPr>
          <p:nvPr/>
        </p:nvPicPr>
        <p:blipFill>
          <a:blip r:embed="rId5" cstate="print"/>
          <a:srcRect/>
          <a:stretch>
            <a:fillRect/>
          </a:stretch>
        </p:blipFill>
        <p:spPr bwMode="auto">
          <a:xfrm>
            <a:off x="2133600" y="3505200"/>
            <a:ext cx="2438400" cy="2446565"/>
          </a:xfrm>
          <a:prstGeom prst="rect">
            <a:avLst/>
          </a:prstGeom>
          <a:noFill/>
          <a:ln w="12700">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blinds(horizontal)">
                                      <p:cBhvr>
                                        <p:cTn id="7" dur="500"/>
                                        <p:tgtEl>
                                          <p:spTgt spid="532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box(in)">
                                      <p:cBhvr>
                                        <p:cTn id="18" dur="500"/>
                                        <p:tgtEl>
                                          <p:spTgt spid="11268"/>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269"/>
                                        </p:tgtEl>
                                        <p:attrNameLst>
                                          <p:attrName>style.visibility</p:attrName>
                                        </p:attrNameLst>
                                      </p:cBhvr>
                                      <p:to>
                                        <p:strVal val="visible"/>
                                      </p:to>
                                    </p:set>
                                    <p:animEffect transition="in" filter="box(in)">
                                      <p:cBhvr>
                                        <p:cTn id="21"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81000" y="152400"/>
            <a:ext cx="8229600" cy="1143000"/>
          </a:xfrm>
        </p:spPr>
        <p:txBody>
          <a:bodyPr lIns="64291" tIns="32146" rIns="64291" bIns="32146"/>
          <a:lstStyle/>
          <a:p>
            <a:pPr eaLnBrk="1" hangingPunct="1">
              <a:defRPr/>
            </a:pPr>
            <a:r>
              <a:rPr lang="en-US" sz="3200" dirty="0" smtClean="0">
                <a:sym typeface="Futura" charset="0"/>
              </a:rPr>
              <a:t>Thick, Fully Depleted LBNL CCD</a:t>
            </a:r>
          </a:p>
        </p:txBody>
      </p:sp>
      <p:pic>
        <p:nvPicPr>
          <p:cNvPr id="12291" name="Picture 2"/>
          <p:cNvPicPr>
            <a:picLocks noChangeArrowheads="1"/>
          </p:cNvPicPr>
          <p:nvPr/>
        </p:nvPicPr>
        <p:blipFill>
          <a:blip r:embed="rId3" cstate="print"/>
          <a:srcRect/>
          <a:stretch>
            <a:fillRect/>
          </a:stretch>
        </p:blipFill>
        <p:spPr bwMode="auto">
          <a:xfrm>
            <a:off x="5706070" y="1040308"/>
            <a:ext cx="3366492" cy="4357688"/>
          </a:xfrm>
          <a:prstGeom prst="rect">
            <a:avLst/>
          </a:prstGeom>
          <a:noFill/>
          <a:ln w="12700">
            <a:noFill/>
            <a:miter lim="800000"/>
            <a:headEnd/>
            <a:tailEnd/>
          </a:ln>
        </p:spPr>
      </p:pic>
      <p:pic>
        <p:nvPicPr>
          <p:cNvPr id="12292" name="Picture 3"/>
          <p:cNvPicPr>
            <a:picLocks noChangeAspect="1" noChangeArrowheads="1"/>
          </p:cNvPicPr>
          <p:nvPr/>
        </p:nvPicPr>
        <p:blipFill>
          <a:blip r:embed="rId4" cstate="print"/>
          <a:srcRect/>
          <a:stretch>
            <a:fillRect/>
          </a:stretch>
        </p:blipFill>
        <p:spPr bwMode="auto">
          <a:xfrm>
            <a:off x="142875" y="1368177"/>
            <a:ext cx="3920133" cy="4270623"/>
          </a:xfrm>
          <a:prstGeom prst="rect">
            <a:avLst/>
          </a:prstGeom>
          <a:noFill/>
          <a:ln w="12700">
            <a:noFill/>
            <a:miter lim="800000"/>
            <a:headEnd/>
            <a:tailEnd/>
          </a:ln>
        </p:spPr>
      </p:pic>
      <p:sp>
        <p:nvSpPr>
          <p:cNvPr id="12293" name="Line 4"/>
          <p:cNvSpPr>
            <a:spLocks noChangeShapeType="1"/>
          </p:cNvSpPr>
          <p:nvPr/>
        </p:nvSpPr>
        <p:spPr bwMode="auto">
          <a:xfrm rot="10800000" flipH="1">
            <a:off x="4420196" y="2390180"/>
            <a:ext cx="917525" cy="1116"/>
          </a:xfrm>
          <a:prstGeom prst="line">
            <a:avLst/>
          </a:prstGeom>
          <a:noFill/>
          <a:ln w="25400">
            <a:solidFill>
              <a:srgbClr val="374358"/>
            </a:solidFill>
            <a:miter lim="800000"/>
            <a:headEnd type="stealth" w="med" len="med"/>
            <a:tailEnd/>
          </a:ln>
        </p:spPr>
        <p:txBody>
          <a:bodyPr lIns="0" tIns="0" rIns="0" bIns="0"/>
          <a:lstStyle/>
          <a:p>
            <a:endParaRPr lang="en-US"/>
          </a:p>
        </p:txBody>
      </p:sp>
      <p:sp>
        <p:nvSpPr>
          <p:cNvPr id="12294" name="Line 5"/>
          <p:cNvSpPr>
            <a:spLocks noChangeShapeType="1"/>
          </p:cNvSpPr>
          <p:nvPr/>
        </p:nvSpPr>
        <p:spPr bwMode="auto">
          <a:xfrm rot="10800000">
            <a:off x="5331023" y="2395017"/>
            <a:ext cx="0" cy="2938983"/>
          </a:xfrm>
          <a:prstGeom prst="line">
            <a:avLst/>
          </a:prstGeom>
          <a:noFill/>
          <a:ln w="25400">
            <a:solidFill>
              <a:srgbClr val="374358"/>
            </a:solidFill>
            <a:miter lim="800000"/>
            <a:headEnd type="stealth" w="med" len="med"/>
            <a:tailEnd/>
          </a:ln>
        </p:spPr>
        <p:txBody>
          <a:bodyPr lIns="0" tIns="0" rIns="0" bIns="0"/>
          <a:lstStyle/>
          <a:p>
            <a:endParaRPr lang="en-US"/>
          </a:p>
        </p:txBody>
      </p:sp>
      <p:sp>
        <p:nvSpPr>
          <p:cNvPr id="12295" name="Line 6"/>
          <p:cNvSpPr>
            <a:spLocks noChangeShapeType="1"/>
          </p:cNvSpPr>
          <p:nvPr/>
        </p:nvSpPr>
        <p:spPr bwMode="auto">
          <a:xfrm>
            <a:off x="4625578" y="2735460"/>
            <a:ext cx="705445" cy="0"/>
          </a:xfrm>
          <a:prstGeom prst="line">
            <a:avLst/>
          </a:prstGeom>
          <a:noFill/>
          <a:ln w="25400">
            <a:solidFill>
              <a:srgbClr val="0000FF"/>
            </a:solidFill>
            <a:miter lim="800000"/>
            <a:headEnd/>
            <a:tailEnd/>
          </a:ln>
        </p:spPr>
        <p:txBody>
          <a:bodyPr lIns="0" tIns="0" rIns="0" bIns="0"/>
          <a:lstStyle/>
          <a:p>
            <a:endParaRPr lang="en-US"/>
          </a:p>
        </p:txBody>
      </p:sp>
      <p:sp>
        <p:nvSpPr>
          <p:cNvPr id="12296" name="Line 7"/>
          <p:cNvSpPr>
            <a:spLocks noChangeShapeType="1"/>
          </p:cNvSpPr>
          <p:nvPr/>
        </p:nvSpPr>
        <p:spPr bwMode="auto">
          <a:xfrm>
            <a:off x="4959326" y="4825007"/>
            <a:ext cx="371698" cy="0"/>
          </a:xfrm>
          <a:prstGeom prst="line">
            <a:avLst/>
          </a:prstGeom>
          <a:noFill/>
          <a:ln w="25400">
            <a:solidFill>
              <a:srgbClr val="0000FF"/>
            </a:solidFill>
            <a:miter lim="800000"/>
            <a:headEnd/>
            <a:tailEnd/>
          </a:ln>
        </p:spPr>
        <p:txBody>
          <a:bodyPr lIns="0" tIns="0" rIns="0" bIns="0"/>
          <a:lstStyle/>
          <a:p>
            <a:endParaRPr lang="en-US"/>
          </a:p>
        </p:txBody>
      </p:sp>
      <p:sp>
        <p:nvSpPr>
          <p:cNvPr id="12297" name="Line 8"/>
          <p:cNvSpPr>
            <a:spLocks noChangeShapeType="1"/>
          </p:cNvSpPr>
          <p:nvPr/>
        </p:nvSpPr>
        <p:spPr bwMode="auto">
          <a:xfrm>
            <a:off x="4630043" y="2722066"/>
            <a:ext cx="330398" cy="2104058"/>
          </a:xfrm>
          <a:prstGeom prst="line">
            <a:avLst/>
          </a:prstGeom>
          <a:noFill/>
          <a:ln w="25400">
            <a:solidFill>
              <a:srgbClr val="0000FF"/>
            </a:solidFill>
            <a:miter lim="800000"/>
            <a:headEnd/>
            <a:tailEnd/>
          </a:ln>
        </p:spPr>
        <p:txBody>
          <a:bodyPr lIns="0" tIns="0" rIns="0" bIns="0"/>
          <a:lstStyle/>
          <a:p>
            <a:endParaRPr lang="en-US"/>
          </a:p>
        </p:txBody>
      </p:sp>
      <p:sp>
        <p:nvSpPr>
          <p:cNvPr id="12298" name="Rectangle 9"/>
          <p:cNvSpPr>
            <a:spLocks/>
          </p:cNvSpPr>
          <p:nvPr/>
        </p:nvSpPr>
        <p:spPr bwMode="auto">
          <a:xfrm>
            <a:off x="4777383" y="1967507"/>
            <a:ext cx="153888" cy="276999"/>
          </a:xfrm>
          <a:prstGeom prst="rect">
            <a:avLst/>
          </a:prstGeom>
          <a:noFill/>
          <a:ln w="12700">
            <a:noFill/>
            <a:miter lim="800000"/>
            <a:headEnd/>
            <a:tailEnd/>
          </a:ln>
        </p:spPr>
        <p:txBody>
          <a:bodyPr wrap="none" lIns="0" tIns="0" rIns="0" bIns="0">
            <a:spAutoFit/>
          </a:bodyPr>
          <a:lstStyle/>
          <a:p>
            <a:r>
              <a:rPr lang="en-US">
                <a:solidFill>
                  <a:srgbClr val="4A00E6"/>
                </a:solidFill>
                <a:ea typeface="Optima"/>
                <a:cs typeface="Optima"/>
              </a:rPr>
              <a:t>E</a:t>
            </a:r>
          </a:p>
        </p:txBody>
      </p:sp>
      <p:sp>
        <p:nvSpPr>
          <p:cNvPr id="12299" name="Rectangle 10"/>
          <p:cNvSpPr>
            <a:spLocks/>
          </p:cNvSpPr>
          <p:nvPr/>
        </p:nvSpPr>
        <p:spPr bwMode="auto">
          <a:xfrm>
            <a:off x="7268766" y="1482328"/>
            <a:ext cx="448841"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PSF</a:t>
            </a:r>
          </a:p>
        </p:txBody>
      </p:sp>
      <p:sp>
        <p:nvSpPr>
          <p:cNvPr id="12300" name="Rectangle 11"/>
          <p:cNvSpPr>
            <a:spLocks/>
          </p:cNvSpPr>
          <p:nvPr/>
        </p:nvSpPr>
        <p:spPr bwMode="auto">
          <a:xfrm>
            <a:off x="6402586" y="5589985"/>
            <a:ext cx="1801775" cy="553998"/>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At V</a:t>
            </a:r>
            <a:r>
              <a:rPr lang="en-US" baseline="-6000" dirty="0">
                <a:solidFill>
                  <a:schemeClr val="tx1"/>
                </a:solidFill>
                <a:ea typeface="Optima"/>
                <a:cs typeface="Optima"/>
              </a:rPr>
              <a:t>SUB</a:t>
            </a:r>
            <a:r>
              <a:rPr lang="en-US" dirty="0">
                <a:solidFill>
                  <a:schemeClr val="tx1"/>
                </a:solidFill>
                <a:ea typeface="Optima"/>
                <a:cs typeface="Optima"/>
              </a:rPr>
              <a:t> = 115 V,</a:t>
            </a:r>
          </a:p>
          <a:p>
            <a:r>
              <a:rPr lang="en-US" dirty="0" err="1">
                <a:solidFill>
                  <a:schemeClr val="tx1"/>
                </a:solidFill>
                <a:ea typeface="Optima"/>
                <a:cs typeface="Optima"/>
              </a:rPr>
              <a:t>σ</a:t>
            </a:r>
            <a:r>
              <a:rPr lang="en-US" baseline="-6000" dirty="0" err="1">
                <a:solidFill>
                  <a:schemeClr val="tx1"/>
                </a:solidFill>
                <a:ea typeface="Optima"/>
                <a:cs typeface="Optima"/>
              </a:rPr>
              <a:t>D</a:t>
            </a:r>
            <a:r>
              <a:rPr lang="en-US" dirty="0">
                <a:solidFill>
                  <a:schemeClr val="tx1"/>
                </a:solidFill>
                <a:ea typeface="Lucida Grande"/>
                <a:cs typeface="Lucida Grande"/>
              </a:rPr>
              <a:t> = 3.7 ± 0.2 </a:t>
            </a:r>
            <a:r>
              <a:rPr lang="en-US" dirty="0" err="1">
                <a:solidFill>
                  <a:schemeClr val="tx1"/>
                </a:solidFill>
                <a:ea typeface="Lucida Grande"/>
                <a:cs typeface="Lucida Grande"/>
              </a:rPr>
              <a:t>μm</a:t>
            </a:r>
            <a:endParaRPr lang="en-US" dirty="0">
              <a:solidFill>
                <a:schemeClr val="tx1"/>
              </a:solidFill>
              <a:ea typeface="Lucida Grande"/>
              <a:cs typeface="Lucida Grande"/>
            </a:endParaRPr>
          </a:p>
        </p:txBody>
      </p:sp>
      <p:sp>
        <p:nvSpPr>
          <p:cNvPr id="12301" name="Rectangle 12"/>
          <p:cNvSpPr>
            <a:spLocks/>
          </p:cNvSpPr>
          <p:nvPr/>
        </p:nvSpPr>
        <p:spPr bwMode="auto">
          <a:xfrm>
            <a:off x="89297" y="6268641"/>
            <a:ext cx="1064394" cy="276999"/>
          </a:xfrm>
          <a:prstGeom prst="rect">
            <a:avLst/>
          </a:prstGeom>
          <a:noFill/>
          <a:ln w="12700">
            <a:noFill/>
            <a:miter lim="800000"/>
            <a:headEnd/>
            <a:tailEnd/>
          </a:ln>
        </p:spPr>
        <p:txBody>
          <a:bodyPr wrap="none" lIns="0" tIns="0" rIns="0" bIns="0">
            <a:spAutoFit/>
          </a:bodyPr>
          <a:lstStyle/>
          <a:p>
            <a:r>
              <a:rPr lang="en-US" dirty="0">
                <a:solidFill>
                  <a:schemeClr val="tx1"/>
                </a:solidFill>
                <a:ea typeface="Optima"/>
                <a:cs typeface="Optima"/>
              </a:rPr>
              <a:t>S. Holland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301"/>
                                        </p:tgtEl>
                                        <p:attrNameLst>
                                          <p:attrName>style.visibility</p:attrName>
                                        </p:attrNameLst>
                                      </p:cBhvr>
                                      <p:to>
                                        <p:strVal val="visible"/>
                                      </p:to>
                                    </p:set>
                                    <p:animEffect transition="in" filter="blinds(horizontal)">
                                      <p:cBhvr>
                                        <p:cTn id="10" dur="500"/>
                                        <p:tgtEl>
                                          <p:spTgt spid="1230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blinds(horizontal)">
                                      <p:cBhvr>
                                        <p:cTn id="15" dur="500"/>
                                        <p:tgtEl>
                                          <p:spTgt spid="122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294"/>
                                        </p:tgtEl>
                                        <p:attrNameLst>
                                          <p:attrName>style.visibility</p:attrName>
                                        </p:attrNameLst>
                                      </p:cBhvr>
                                      <p:to>
                                        <p:strVal val="visible"/>
                                      </p:to>
                                    </p:set>
                                    <p:animEffect transition="in" filter="blinds(horizontal)">
                                      <p:cBhvr>
                                        <p:cTn id="18" dur="500"/>
                                        <p:tgtEl>
                                          <p:spTgt spid="122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295"/>
                                        </p:tgtEl>
                                        <p:attrNameLst>
                                          <p:attrName>style.visibility</p:attrName>
                                        </p:attrNameLst>
                                      </p:cBhvr>
                                      <p:to>
                                        <p:strVal val="visible"/>
                                      </p:to>
                                    </p:set>
                                    <p:animEffect transition="in" filter="blinds(horizontal)">
                                      <p:cBhvr>
                                        <p:cTn id="21" dur="500"/>
                                        <p:tgtEl>
                                          <p:spTgt spid="1229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296"/>
                                        </p:tgtEl>
                                        <p:attrNameLst>
                                          <p:attrName>style.visibility</p:attrName>
                                        </p:attrNameLst>
                                      </p:cBhvr>
                                      <p:to>
                                        <p:strVal val="visible"/>
                                      </p:to>
                                    </p:set>
                                    <p:animEffect transition="in" filter="blinds(horizontal)">
                                      <p:cBhvr>
                                        <p:cTn id="24" dur="500"/>
                                        <p:tgtEl>
                                          <p:spTgt spid="12296"/>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blinds(horizontal)">
                                      <p:cBhvr>
                                        <p:cTn id="27" dur="500"/>
                                        <p:tgtEl>
                                          <p:spTgt spid="1229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298"/>
                                        </p:tgtEl>
                                        <p:attrNameLst>
                                          <p:attrName>style.visibility</p:attrName>
                                        </p:attrNameLst>
                                      </p:cBhvr>
                                      <p:to>
                                        <p:strVal val="visible"/>
                                      </p:to>
                                    </p:set>
                                    <p:animEffect transition="in" filter="blinds(horizontal)">
                                      <p:cBhvr>
                                        <p:cTn id="30" dur="500"/>
                                        <p:tgtEl>
                                          <p:spTgt spid="1229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2291"/>
                                        </p:tgtEl>
                                        <p:attrNameLst>
                                          <p:attrName>style.visibility</p:attrName>
                                        </p:attrNameLst>
                                      </p:cBhvr>
                                      <p:to>
                                        <p:strVal val="visible"/>
                                      </p:to>
                                    </p:set>
                                    <p:animEffect transition="in" filter="blinds(horizontal)">
                                      <p:cBhvr>
                                        <p:cTn id="35" dur="500"/>
                                        <p:tgtEl>
                                          <p:spTgt spid="1229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2300"/>
                                        </p:tgtEl>
                                        <p:attrNameLst>
                                          <p:attrName>style.visibility</p:attrName>
                                        </p:attrNameLst>
                                      </p:cBhvr>
                                      <p:to>
                                        <p:strVal val="visible"/>
                                      </p:to>
                                    </p:set>
                                    <p:animEffect transition="in" filter="blinds(horizontal)">
                                      <p:cBhvr>
                                        <p:cTn id="38" dur="500"/>
                                        <p:tgtEl>
                                          <p:spTgt spid="1230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2299"/>
                                        </p:tgtEl>
                                        <p:attrNameLst>
                                          <p:attrName>style.visibility</p:attrName>
                                        </p:attrNameLst>
                                      </p:cBhvr>
                                      <p:to>
                                        <p:strVal val="visible"/>
                                      </p:to>
                                    </p:set>
                                    <p:animEffect transition="in" filter="blinds(horizontal)">
                                      <p:cBhvr>
                                        <p:cTn id="41" dur="5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P spid="12295" grpId="0" animBg="1"/>
      <p:bldP spid="12296" grpId="0" animBg="1"/>
      <p:bldP spid="12297" grpId="0" animBg="1"/>
      <p:bldP spid="12298" grpId="0"/>
      <p:bldP spid="12299" grpId="0"/>
      <p:bldP spid="12300" grpId="0"/>
      <p:bldP spid="123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7200" y="304800"/>
            <a:ext cx="8229600" cy="1143000"/>
          </a:xfrm>
        </p:spPr>
        <p:txBody>
          <a:bodyPr lIns="64291" tIns="32146" rIns="64291" bIns="32146"/>
          <a:lstStyle/>
          <a:p>
            <a:pPr eaLnBrk="1" hangingPunct="1">
              <a:defRPr/>
            </a:pPr>
            <a:r>
              <a:rPr lang="en-US" sz="3200" dirty="0" smtClean="0">
                <a:sym typeface="Futura" charset="0"/>
              </a:rPr>
              <a:t>Thick, Fully Depleted CCD</a:t>
            </a:r>
            <a:br>
              <a:rPr lang="en-US" sz="3200" dirty="0" smtClean="0">
                <a:sym typeface="Futura" charset="0"/>
              </a:rPr>
            </a:br>
            <a:r>
              <a:rPr lang="en-US" sz="3200" dirty="0" smtClean="0">
                <a:sym typeface="Futura" charset="0"/>
              </a:rPr>
              <a:t>good for visible light</a:t>
            </a:r>
          </a:p>
        </p:txBody>
      </p:sp>
      <p:pic>
        <p:nvPicPr>
          <p:cNvPr id="13315" name="Picture 2"/>
          <p:cNvPicPr>
            <a:picLocks noChangeAspect="1" noChangeArrowheads="1"/>
          </p:cNvPicPr>
          <p:nvPr/>
        </p:nvPicPr>
        <p:blipFill>
          <a:blip r:embed="rId3" cstate="print"/>
          <a:srcRect/>
          <a:stretch>
            <a:fillRect/>
          </a:stretch>
        </p:blipFill>
        <p:spPr bwMode="auto">
          <a:xfrm>
            <a:off x="285750" y="1400494"/>
            <a:ext cx="8172450" cy="4680624"/>
          </a:xfrm>
          <a:prstGeom prst="rect">
            <a:avLst/>
          </a:prstGeom>
          <a:noFill/>
          <a:ln w="12700">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ox(out)">
                                      <p:cBhvr>
                                        <p:cTn id="7"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cstate="print"/>
          <a:stretch>
            <a:fillRect/>
          </a:stretch>
        </p:blipFill>
        <p:spPr bwMode="auto">
          <a:xfrm>
            <a:off x="838200" y="1343025"/>
            <a:ext cx="7848600" cy="4295775"/>
          </a:xfrm>
          <a:prstGeom prst="rect">
            <a:avLst/>
          </a:prstGeom>
          <a:ln>
            <a:noFill/>
          </a:ln>
          <a:effectLst>
            <a:outerShdw blurRad="292100" dist="139700" dir="2700000" algn="tl" rotWithShape="0">
              <a:srgbClr val="333333">
                <a:alpha val="65000"/>
              </a:srgbClr>
            </a:outerShdw>
          </a:effectLst>
        </p:spPr>
      </p:pic>
      <p:sp>
        <p:nvSpPr>
          <p:cNvPr id="48129" name="Rectangle 1"/>
          <p:cNvSpPr>
            <a:spLocks noGrp="1" noChangeArrowheads="1"/>
          </p:cNvSpPr>
          <p:nvPr>
            <p:ph type="title"/>
          </p:nvPr>
        </p:nvSpPr>
        <p:spPr>
          <a:xfrm>
            <a:off x="457200" y="304800"/>
            <a:ext cx="8229600" cy="1143000"/>
          </a:xfrm>
        </p:spPr>
        <p:txBody>
          <a:bodyPr lIns="64291" tIns="32146" rIns="64291" bIns="32146"/>
          <a:lstStyle/>
          <a:p>
            <a:pPr eaLnBrk="1" hangingPunct="1">
              <a:defRPr/>
            </a:pPr>
            <a:r>
              <a:rPr lang="en-US" sz="3200" dirty="0" smtClean="0">
                <a:sym typeface="Futura" charset="0"/>
              </a:rPr>
              <a:t>Thick, Fully Depleted CCD </a:t>
            </a:r>
            <a:br>
              <a:rPr lang="en-US" sz="3200" dirty="0" smtClean="0">
                <a:sym typeface="Futura" charset="0"/>
              </a:rPr>
            </a:br>
            <a:r>
              <a:rPr lang="en-US" sz="3200" dirty="0" smtClean="0">
                <a:sym typeface="Futura" charset="0"/>
              </a:rPr>
              <a:t>good for X-rays</a:t>
            </a:r>
          </a:p>
        </p:txBody>
      </p:sp>
      <p:pic>
        <p:nvPicPr>
          <p:cNvPr id="14341" name="Picture 2" descr="http://www.als.lbl.gov/pics/clear.gif"/>
          <p:cNvPicPr>
            <a:picLocks noChangeAspect="1" noChangeArrowheads="1"/>
          </p:cNvPicPr>
          <p:nvPr/>
        </p:nvPicPr>
        <p:blipFill>
          <a:blip r:embed="rId4"/>
          <a:srcRect/>
          <a:stretch>
            <a:fillRect/>
          </a:stretch>
        </p:blipFill>
        <p:spPr bwMode="auto">
          <a:xfrm>
            <a:off x="0" y="0"/>
            <a:ext cx="6697" cy="6697"/>
          </a:xfrm>
          <a:prstGeom prst="rect">
            <a:avLst/>
          </a:prstGeom>
          <a:noFill/>
          <a:ln w="9525">
            <a:noFill/>
            <a:miter lim="800000"/>
            <a:headEnd/>
            <a:tailEnd/>
          </a:ln>
        </p:spPr>
      </p:pic>
      <p:pic>
        <p:nvPicPr>
          <p:cNvPr id="14342" name="Picture 3" descr="http://www.als.lbl.gov/pics/clear.gif"/>
          <p:cNvPicPr>
            <a:picLocks noChangeAspect="1" noChangeArrowheads="1"/>
          </p:cNvPicPr>
          <p:nvPr/>
        </p:nvPicPr>
        <p:blipFill>
          <a:blip r:embed="rId4"/>
          <a:srcRect/>
          <a:stretch>
            <a:fillRect/>
          </a:stretch>
        </p:blipFill>
        <p:spPr bwMode="auto">
          <a:xfrm>
            <a:off x="0" y="0"/>
            <a:ext cx="6697" cy="6697"/>
          </a:xfrm>
          <a:prstGeom prst="rect">
            <a:avLst/>
          </a:prstGeom>
          <a:noFill/>
          <a:ln w="9525">
            <a:noFill/>
            <a:miter lim="800000"/>
            <a:headEnd/>
            <a:tailEnd/>
          </a:ln>
        </p:spPr>
      </p:pic>
      <p:pic>
        <p:nvPicPr>
          <p:cNvPr id="14344" name="Picture 6" descr="ALS Beamilnes Logo">
            <a:hlinkClick r:id="rId5"/>
          </p:cNvPr>
          <p:cNvPicPr>
            <a:picLocks noChangeAspect="1" noChangeArrowheads="1"/>
          </p:cNvPicPr>
          <p:nvPr/>
        </p:nvPicPr>
        <p:blipFill>
          <a:blip r:embed="rId6" cstate="print"/>
          <a:srcRect/>
          <a:stretch>
            <a:fillRect/>
          </a:stretch>
        </p:blipFill>
        <p:spPr bwMode="auto">
          <a:xfrm>
            <a:off x="6477000" y="2590800"/>
            <a:ext cx="1017984" cy="406301"/>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4291" tIns="32146" rIns="64291" bIns="32146"/>
          <a:lstStyle/>
          <a:p>
            <a:pPr>
              <a:defRPr/>
            </a:pPr>
            <a:r>
              <a:rPr lang="pt-BR" sz="3200" dirty="0" smtClean="0">
                <a:sym typeface="Futura" charset="0"/>
              </a:rPr>
              <a:t>Discrete CCD, ADC &amp; </a:t>
            </a:r>
            <a:br>
              <a:rPr lang="pt-BR" sz="3200" dirty="0" smtClean="0">
                <a:sym typeface="Futura" charset="0"/>
              </a:rPr>
            </a:br>
            <a:r>
              <a:rPr lang="pt-BR" sz="3200" dirty="0" smtClean="0">
                <a:sym typeface="Futura" charset="0"/>
              </a:rPr>
              <a:t>readout solution</a:t>
            </a:r>
            <a:endParaRPr lang="en-US" sz="3200" dirty="0">
              <a:sym typeface="Futura" charset="0"/>
            </a:endParaRPr>
          </a:p>
        </p:txBody>
      </p:sp>
      <p:sp>
        <p:nvSpPr>
          <p:cNvPr id="9227" name="Content Placeholder 15"/>
          <p:cNvSpPr>
            <a:spLocks noGrp="1"/>
          </p:cNvSpPr>
          <p:nvPr>
            <p:ph idx="1"/>
          </p:nvPr>
        </p:nvSpPr>
        <p:spPr bwMode="auto">
          <a:xfrm>
            <a:off x="228600" y="1905000"/>
            <a:ext cx="4714875" cy="3321844"/>
          </a:xfrm>
          <a:noFill/>
          <a:ln>
            <a:miter lim="800000"/>
            <a:headEnd/>
            <a:tailEnd/>
          </a:ln>
        </p:spPr>
        <p:txBody>
          <a:bodyPr vert="horz" wrap="square" lIns="64291" tIns="32146" rIns="64291" bIns="32146" numCol="1" anchor="t" anchorCtr="0" compatLnSpc="1">
            <a:prstTxWarp prst="textNoShape">
              <a:avLst/>
            </a:prstTxWarp>
          </a:bodyPr>
          <a:lstStyle/>
          <a:p>
            <a:pPr>
              <a:spcBef>
                <a:spcPts val="1266"/>
              </a:spcBef>
            </a:pPr>
            <a:r>
              <a:rPr lang="pt-BR" sz="2000" dirty="0" smtClean="0"/>
              <a:t>CCDs are intrinsically slow</a:t>
            </a:r>
          </a:p>
          <a:p>
            <a:pPr lvl="1">
              <a:spcBef>
                <a:spcPts val="1266"/>
              </a:spcBef>
            </a:pPr>
            <a:r>
              <a:rPr lang="pt-BR" sz="1800" dirty="0" smtClean="0"/>
              <a:t>Single output CCD</a:t>
            </a:r>
          </a:p>
          <a:p>
            <a:pPr lvl="1">
              <a:spcBef>
                <a:spcPts val="1266"/>
              </a:spcBef>
            </a:pPr>
            <a:r>
              <a:rPr lang="pt-BR" sz="1800" dirty="0" smtClean="0"/>
              <a:t>Column parallel CCD</a:t>
            </a:r>
          </a:p>
          <a:p>
            <a:pPr lvl="1">
              <a:spcBef>
                <a:spcPts val="1266"/>
              </a:spcBef>
            </a:pPr>
            <a:r>
              <a:rPr lang="pt-BR" sz="1800" dirty="0" smtClean="0"/>
              <a:t>Almost column parallel CCD</a:t>
            </a:r>
          </a:p>
          <a:p>
            <a:pPr>
              <a:spcBef>
                <a:spcPts val="1266"/>
              </a:spcBef>
            </a:pPr>
            <a:r>
              <a:rPr lang="pt-BR" sz="2200" dirty="0" smtClean="0"/>
              <a:t>LBNL FCCD</a:t>
            </a:r>
          </a:p>
          <a:p>
            <a:pPr lvl="1">
              <a:spcBef>
                <a:spcPts val="1266"/>
              </a:spcBef>
            </a:pPr>
            <a:r>
              <a:rPr lang="pt-BR" sz="1800" dirty="0" smtClean="0"/>
              <a:t>Multiple outputs (ex.48 per side)</a:t>
            </a:r>
          </a:p>
          <a:p>
            <a:pPr lvl="1">
              <a:spcBef>
                <a:spcPts val="1266"/>
              </a:spcBef>
            </a:pPr>
            <a:r>
              <a:rPr lang="pt-BR" sz="1800" dirty="0" smtClean="0"/>
              <a:t>Faster outputs (ex.1MHz)</a:t>
            </a:r>
          </a:p>
          <a:p>
            <a:pPr lvl="1">
              <a:spcBef>
                <a:spcPts val="1266"/>
              </a:spcBef>
            </a:pPr>
            <a:r>
              <a:rPr lang="pt-BR" sz="1800" dirty="0" smtClean="0"/>
              <a:t>200 fps</a:t>
            </a:r>
          </a:p>
        </p:txBody>
      </p:sp>
      <p:grpSp>
        <p:nvGrpSpPr>
          <p:cNvPr id="3" name="Group 131"/>
          <p:cNvGrpSpPr>
            <a:grpSpLocks/>
          </p:cNvGrpSpPr>
          <p:nvPr/>
        </p:nvGrpSpPr>
        <p:grpSpPr bwMode="auto">
          <a:xfrm>
            <a:off x="5638801" y="2438400"/>
            <a:ext cx="2411016" cy="2625328"/>
            <a:chOff x="8864600" y="2328864"/>
            <a:chExt cx="3429000" cy="3733886"/>
          </a:xfrm>
        </p:grpSpPr>
        <p:cxnSp>
          <p:nvCxnSpPr>
            <p:cNvPr id="9233" name="Straight Connector 123"/>
            <p:cNvCxnSpPr>
              <a:cxnSpLocks noChangeShapeType="1"/>
              <a:stCxn id="9285" idx="2"/>
            </p:cNvCxnSpPr>
            <p:nvPr/>
          </p:nvCxnSpPr>
          <p:spPr bwMode="auto">
            <a:xfrm rot="16200000" flipH="1">
              <a:off x="8597899" y="5034049"/>
              <a:ext cx="1752601" cy="1"/>
            </a:xfrm>
            <a:prstGeom prst="line">
              <a:avLst/>
            </a:prstGeom>
            <a:noFill/>
            <a:ln w="25400" algn="ctr">
              <a:solidFill>
                <a:schemeClr val="tx1"/>
              </a:solidFill>
              <a:round/>
              <a:headEnd/>
              <a:tailEnd/>
            </a:ln>
          </p:spPr>
        </p:cxnSp>
        <p:cxnSp>
          <p:nvCxnSpPr>
            <p:cNvPr id="9234" name="Straight Connector 124"/>
            <p:cNvCxnSpPr>
              <a:cxnSpLocks noChangeShapeType="1"/>
              <a:stCxn id="9286" idx="2"/>
            </p:cNvCxnSpPr>
            <p:nvPr/>
          </p:nvCxnSpPr>
          <p:spPr bwMode="auto">
            <a:xfrm rot="16200000" flipH="1">
              <a:off x="8988404" y="5024544"/>
              <a:ext cx="1751804" cy="18216"/>
            </a:xfrm>
            <a:prstGeom prst="line">
              <a:avLst/>
            </a:prstGeom>
            <a:noFill/>
            <a:ln w="25400" algn="ctr">
              <a:solidFill>
                <a:schemeClr val="tx1"/>
              </a:solidFill>
              <a:round/>
              <a:headEnd/>
              <a:tailEnd/>
            </a:ln>
          </p:spPr>
        </p:cxnSp>
        <p:cxnSp>
          <p:nvCxnSpPr>
            <p:cNvPr id="9235" name="Straight Connector 125"/>
            <p:cNvCxnSpPr>
              <a:cxnSpLocks noChangeShapeType="1"/>
              <a:stCxn id="9287" idx="2"/>
            </p:cNvCxnSpPr>
            <p:nvPr/>
          </p:nvCxnSpPr>
          <p:spPr bwMode="auto">
            <a:xfrm rot="16200000" flipH="1">
              <a:off x="9360295" y="5033652"/>
              <a:ext cx="1751806" cy="1"/>
            </a:xfrm>
            <a:prstGeom prst="line">
              <a:avLst/>
            </a:prstGeom>
            <a:noFill/>
            <a:ln w="25400" algn="ctr">
              <a:solidFill>
                <a:schemeClr val="tx1"/>
              </a:solidFill>
              <a:round/>
              <a:headEnd/>
              <a:tailEnd/>
            </a:ln>
          </p:spPr>
        </p:cxnSp>
        <p:cxnSp>
          <p:nvCxnSpPr>
            <p:cNvPr id="9236" name="Straight Connector 126"/>
            <p:cNvCxnSpPr>
              <a:cxnSpLocks noChangeShapeType="1"/>
              <a:stCxn id="9288" idx="2"/>
            </p:cNvCxnSpPr>
            <p:nvPr/>
          </p:nvCxnSpPr>
          <p:spPr bwMode="auto">
            <a:xfrm rot="16200000" flipH="1">
              <a:off x="9742089" y="5032858"/>
              <a:ext cx="1751806" cy="1590"/>
            </a:xfrm>
            <a:prstGeom prst="line">
              <a:avLst/>
            </a:prstGeom>
            <a:noFill/>
            <a:ln w="25400" algn="ctr">
              <a:solidFill>
                <a:schemeClr val="tx1"/>
              </a:solidFill>
              <a:round/>
              <a:headEnd/>
              <a:tailEnd/>
            </a:ln>
          </p:spPr>
        </p:cxnSp>
        <p:cxnSp>
          <p:nvCxnSpPr>
            <p:cNvPr id="9237" name="Straight Connector 127"/>
            <p:cNvCxnSpPr>
              <a:cxnSpLocks noChangeShapeType="1"/>
              <a:stCxn id="9289" idx="2"/>
            </p:cNvCxnSpPr>
            <p:nvPr/>
          </p:nvCxnSpPr>
          <p:spPr bwMode="auto">
            <a:xfrm rot="5400000">
              <a:off x="10121106" y="5033258"/>
              <a:ext cx="1752601" cy="1586"/>
            </a:xfrm>
            <a:prstGeom prst="line">
              <a:avLst/>
            </a:prstGeom>
            <a:noFill/>
            <a:ln w="25400" algn="ctr">
              <a:solidFill>
                <a:schemeClr val="tx1"/>
              </a:solidFill>
              <a:round/>
              <a:headEnd/>
              <a:tailEnd/>
            </a:ln>
          </p:spPr>
        </p:cxnSp>
        <p:cxnSp>
          <p:nvCxnSpPr>
            <p:cNvPr id="9238" name="Straight Connector 128"/>
            <p:cNvCxnSpPr>
              <a:cxnSpLocks noChangeShapeType="1"/>
              <a:stCxn id="9290" idx="2"/>
            </p:cNvCxnSpPr>
            <p:nvPr/>
          </p:nvCxnSpPr>
          <p:spPr bwMode="auto">
            <a:xfrm rot="16200000" flipH="1">
              <a:off x="10511608" y="5025340"/>
              <a:ext cx="1751806" cy="16626"/>
            </a:xfrm>
            <a:prstGeom prst="line">
              <a:avLst/>
            </a:prstGeom>
            <a:noFill/>
            <a:ln w="25400" algn="ctr">
              <a:solidFill>
                <a:schemeClr val="tx1"/>
              </a:solidFill>
              <a:round/>
              <a:headEnd/>
              <a:tailEnd/>
            </a:ln>
          </p:spPr>
        </p:cxnSp>
        <p:cxnSp>
          <p:nvCxnSpPr>
            <p:cNvPr id="9239" name="Straight Connector 129"/>
            <p:cNvCxnSpPr>
              <a:cxnSpLocks noChangeShapeType="1"/>
              <a:stCxn id="9291" idx="2"/>
            </p:cNvCxnSpPr>
            <p:nvPr/>
          </p:nvCxnSpPr>
          <p:spPr bwMode="auto">
            <a:xfrm rot="5400000">
              <a:off x="10883504" y="5032860"/>
              <a:ext cx="1751804" cy="1584"/>
            </a:xfrm>
            <a:prstGeom prst="line">
              <a:avLst/>
            </a:prstGeom>
            <a:noFill/>
            <a:ln w="25400" algn="ctr">
              <a:solidFill>
                <a:schemeClr val="tx1"/>
              </a:solidFill>
              <a:round/>
              <a:headEnd/>
              <a:tailEnd/>
            </a:ln>
          </p:spPr>
        </p:cxnSp>
        <p:cxnSp>
          <p:nvCxnSpPr>
            <p:cNvPr id="9240" name="Straight Connector 130"/>
            <p:cNvCxnSpPr>
              <a:cxnSpLocks noChangeShapeType="1"/>
              <a:stCxn id="9292" idx="2"/>
            </p:cNvCxnSpPr>
            <p:nvPr/>
          </p:nvCxnSpPr>
          <p:spPr bwMode="auto">
            <a:xfrm rot="16200000" flipH="1">
              <a:off x="11265295" y="5033652"/>
              <a:ext cx="1751806" cy="1"/>
            </a:xfrm>
            <a:prstGeom prst="line">
              <a:avLst/>
            </a:prstGeom>
            <a:noFill/>
            <a:ln w="25400" algn="ctr">
              <a:solidFill>
                <a:schemeClr val="tx1"/>
              </a:solidFill>
              <a:round/>
              <a:headEnd/>
              <a:tailEnd/>
            </a:ln>
          </p:spPr>
        </p:cxnSp>
        <p:cxnSp>
          <p:nvCxnSpPr>
            <p:cNvPr id="9241" name="Straight Connector 115"/>
            <p:cNvCxnSpPr>
              <a:cxnSpLocks noChangeShapeType="1"/>
            </p:cNvCxnSpPr>
            <p:nvPr/>
          </p:nvCxnSpPr>
          <p:spPr bwMode="auto">
            <a:xfrm rot="5400000">
              <a:off x="8673306" y="3205250"/>
              <a:ext cx="1600200" cy="1588"/>
            </a:xfrm>
            <a:prstGeom prst="line">
              <a:avLst/>
            </a:prstGeom>
            <a:noFill/>
            <a:ln w="25400" algn="ctr">
              <a:solidFill>
                <a:schemeClr val="tx1"/>
              </a:solidFill>
              <a:round/>
              <a:headEnd/>
              <a:tailEnd/>
            </a:ln>
          </p:spPr>
        </p:cxnSp>
        <p:cxnSp>
          <p:nvCxnSpPr>
            <p:cNvPr id="9242" name="Straight Connector 116"/>
            <p:cNvCxnSpPr>
              <a:cxnSpLocks noChangeShapeType="1"/>
            </p:cNvCxnSpPr>
            <p:nvPr/>
          </p:nvCxnSpPr>
          <p:spPr bwMode="auto">
            <a:xfrm rot="5400000">
              <a:off x="9072519" y="3204456"/>
              <a:ext cx="1600200" cy="1588"/>
            </a:xfrm>
            <a:prstGeom prst="line">
              <a:avLst/>
            </a:prstGeom>
            <a:noFill/>
            <a:ln w="25400" algn="ctr">
              <a:solidFill>
                <a:schemeClr val="tx1"/>
              </a:solidFill>
              <a:round/>
              <a:headEnd/>
              <a:tailEnd/>
            </a:ln>
          </p:spPr>
        </p:cxnSp>
        <p:cxnSp>
          <p:nvCxnSpPr>
            <p:cNvPr id="9243" name="Straight Connector 117"/>
            <p:cNvCxnSpPr>
              <a:cxnSpLocks noChangeShapeType="1"/>
            </p:cNvCxnSpPr>
            <p:nvPr/>
          </p:nvCxnSpPr>
          <p:spPr bwMode="auto">
            <a:xfrm rot="5400000">
              <a:off x="9435306" y="3204456"/>
              <a:ext cx="1600200" cy="1588"/>
            </a:xfrm>
            <a:prstGeom prst="line">
              <a:avLst/>
            </a:prstGeom>
            <a:noFill/>
            <a:ln w="25400" algn="ctr">
              <a:solidFill>
                <a:schemeClr val="tx1"/>
              </a:solidFill>
              <a:round/>
              <a:headEnd/>
              <a:tailEnd/>
            </a:ln>
          </p:spPr>
        </p:cxnSp>
        <p:cxnSp>
          <p:nvCxnSpPr>
            <p:cNvPr id="9244" name="Straight Connector 118"/>
            <p:cNvCxnSpPr>
              <a:cxnSpLocks noChangeShapeType="1"/>
            </p:cNvCxnSpPr>
            <p:nvPr/>
          </p:nvCxnSpPr>
          <p:spPr bwMode="auto">
            <a:xfrm rot="5400000">
              <a:off x="9817894" y="3204456"/>
              <a:ext cx="1600200" cy="1588"/>
            </a:xfrm>
            <a:prstGeom prst="line">
              <a:avLst/>
            </a:prstGeom>
            <a:noFill/>
            <a:ln w="25400" algn="ctr">
              <a:solidFill>
                <a:schemeClr val="tx1"/>
              </a:solidFill>
              <a:round/>
              <a:headEnd/>
              <a:tailEnd/>
            </a:ln>
          </p:spPr>
        </p:cxnSp>
        <p:cxnSp>
          <p:nvCxnSpPr>
            <p:cNvPr id="9245" name="Straight Connector 119"/>
            <p:cNvCxnSpPr>
              <a:cxnSpLocks noChangeShapeType="1"/>
            </p:cNvCxnSpPr>
            <p:nvPr/>
          </p:nvCxnSpPr>
          <p:spPr bwMode="auto">
            <a:xfrm rot="5400000">
              <a:off x="10195718" y="3205250"/>
              <a:ext cx="1600200" cy="1588"/>
            </a:xfrm>
            <a:prstGeom prst="line">
              <a:avLst/>
            </a:prstGeom>
            <a:noFill/>
            <a:ln w="25400" algn="ctr">
              <a:solidFill>
                <a:schemeClr val="tx1"/>
              </a:solidFill>
              <a:round/>
              <a:headEnd/>
              <a:tailEnd/>
            </a:ln>
          </p:spPr>
        </p:cxnSp>
        <p:cxnSp>
          <p:nvCxnSpPr>
            <p:cNvPr id="9246" name="Straight Connector 120"/>
            <p:cNvCxnSpPr>
              <a:cxnSpLocks noChangeShapeType="1"/>
            </p:cNvCxnSpPr>
            <p:nvPr/>
          </p:nvCxnSpPr>
          <p:spPr bwMode="auto">
            <a:xfrm rot="5400000">
              <a:off x="10594931" y="3204456"/>
              <a:ext cx="1600200" cy="1588"/>
            </a:xfrm>
            <a:prstGeom prst="line">
              <a:avLst/>
            </a:prstGeom>
            <a:noFill/>
            <a:ln w="25400" algn="ctr">
              <a:solidFill>
                <a:schemeClr val="tx1"/>
              </a:solidFill>
              <a:round/>
              <a:headEnd/>
              <a:tailEnd/>
            </a:ln>
          </p:spPr>
        </p:cxnSp>
        <p:cxnSp>
          <p:nvCxnSpPr>
            <p:cNvPr id="9247" name="Straight Connector 121"/>
            <p:cNvCxnSpPr>
              <a:cxnSpLocks noChangeShapeType="1"/>
            </p:cNvCxnSpPr>
            <p:nvPr/>
          </p:nvCxnSpPr>
          <p:spPr bwMode="auto">
            <a:xfrm rot="5400000">
              <a:off x="10957718" y="3204456"/>
              <a:ext cx="1600200" cy="1588"/>
            </a:xfrm>
            <a:prstGeom prst="line">
              <a:avLst/>
            </a:prstGeom>
            <a:noFill/>
            <a:ln w="25400" algn="ctr">
              <a:solidFill>
                <a:schemeClr val="tx1"/>
              </a:solidFill>
              <a:round/>
              <a:headEnd/>
              <a:tailEnd/>
            </a:ln>
          </p:spPr>
        </p:cxnSp>
        <p:cxnSp>
          <p:nvCxnSpPr>
            <p:cNvPr id="9248" name="Straight Connector 122"/>
            <p:cNvCxnSpPr>
              <a:cxnSpLocks noChangeShapeType="1"/>
            </p:cNvCxnSpPr>
            <p:nvPr/>
          </p:nvCxnSpPr>
          <p:spPr bwMode="auto">
            <a:xfrm rot="5400000">
              <a:off x="11340306" y="3204456"/>
              <a:ext cx="1600200" cy="1588"/>
            </a:xfrm>
            <a:prstGeom prst="line">
              <a:avLst/>
            </a:prstGeom>
            <a:noFill/>
            <a:ln w="25400" algn="ctr">
              <a:solidFill>
                <a:schemeClr val="tx1"/>
              </a:solidFill>
              <a:round/>
              <a:headEnd/>
              <a:tailEnd/>
            </a:ln>
          </p:spPr>
        </p:cxnSp>
        <p:cxnSp>
          <p:nvCxnSpPr>
            <p:cNvPr id="9249" name="Straight Connector 109"/>
            <p:cNvCxnSpPr>
              <a:cxnSpLocks noChangeShapeType="1"/>
              <a:endCxn id="91" idx="3"/>
            </p:cNvCxnSpPr>
            <p:nvPr/>
          </p:nvCxnSpPr>
          <p:spPr bwMode="auto">
            <a:xfrm>
              <a:off x="10921999" y="5908762"/>
              <a:ext cx="1371601" cy="1584"/>
            </a:xfrm>
            <a:prstGeom prst="line">
              <a:avLst/>
            </a:prstGeom>
            <a:noFill/>
            <a:ln w="25400" algn="ctr">
              <a:solidFill>
                <a:schemeClr val="tx1"/>
              </a:solidFill>
              <a:round/>
              <a:headEnd/>
              <a:tailEnd/>
            </a:ln>
          </p:spPr>
        </p:cxnSp>
        <p:cxnSp>
          <p:nvCxnSpPr>
            <p:cNvPr id="9250" name="Straight Connector 110"/>
            <p:cNvCxnSpPr>
              <a:cxnSpLocks noChangeShapeType="1"/>
              <a:endCxn id="590" idx="1"/>
            </p:cNvCxnSpPr>
            <p:nvPr/>
          </p:nvCxnSpPr>
          <p:spPr bwMode="auto">
            <a:xfrm>
              <a:off x="9169401" y="5907174"/>
              <a:ext cx="1698439" cy="3173"/>
            </a:xfrm>
            <a:prstGeom prst="line">
              <a:avLst/>
            </a:prstGeom>
            <a:noFill/>
            <a:ln w="25400" algn="ctr">
              <a:solidFill>
                <a:schemeClr val="tx1"/>
              </a:solidFill>
              <a:round/>
              <a:headEnd/>
              <a:tailEnd/>
            </a:ln>
          </p:spPr>
        </p:cxnSp>
        <p:sp>
          <p:nvSpPr>
            <p:cNvPr id="20" name="Rectangle 19"/>
            <p:cNvSpPr/>
            <p:nvPr/>
          </p:nvSpPr>
          <p:spPr bwMode="auto">
            <a:xfrm>
              <a:off x="9321800" y="2328864"/>
              <a:ext cx="304800" cy="304807"/>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 name="Rectangle 20"/>
            <p:cNvSpPr/>
            <p:nvPr/>
          </p:nvSpPr>
          <p:spPr bwMode="auto">
            <a:xfrm>
              <a:off x="9702800" y="2328864"/>
              <a:ext cx="304800" cy="304807"/>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2" name="Rectangle 21"/>
            <p:cNvSpPr/>
            <p:nvPr/>
          </p:nvSpPr>
          <p:spPr bwMode="auto">
            <a:xfrm>
              <a:off x="10083800" y="2328864"/>
              <a:ext cx="304800" cy="304807"/>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3" name="Rectangle 22"/>
            <p:cNvSpPr/>
            <p:nvPr/>
          </p:nvSpPr>
          <p:spPr bwMode="auto">
            <a:xfrm>
              <a:off x="10464800" y="2328864"/>
              <a:ext cx="304800" cy="304807"/>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4" name="Rectangle 23"/>
            <p:cNvSpPr/>
            <p:nvPr/>
          </p:nvSpPr>
          <p:spPr bwMode="auto">
            <a:xfrm>
              <a:off x="10845800" y="2328864"/>
              <a:ext cx="304800" cy="304807"/>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5" name="Rectangle 24"/>
            <p:cNvSpPr/>
            <p:nvPr/>
          </p:nvSpPr>
          <p:spPr bwMode="auto">
            <a:xfrm>
              <a:off x="11226800" y="2328864"/>
              <a:ext cx="304800" cy="304807"/>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6" name="Rectangle 25"/>
            <p:cNvSpPr/>
            <p:nvPr/>
          </p:nvSpPr>
          <p:spPr bwMode="auto">
            <a:xfrm>
              <a:off x="11607800" y="2328864"/>
              <a:ext cx="304800" cy="304807"/>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7" name="Rectangle 26"/>
            <p:cNvSpPr/>
            <p:nvPr/>
          </p:nvSpPr>
          <p:spPr bwMode="auto">
            <a:xfrm>
              <a:off x="11988800" y="2328864"/>
              <a:ext cx="304800" cy="304807"/>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261" name="Rectangle 27"/>
            <p:cNvSpPr>
              <a:spLocks noChangeArrowheads="1"/>
            </p:cNvSpPr>
            <p:nvPr/>
          </p:nvSpPr>
          <p:spPr bwMode="auto">
            <a:xfrm>
              <a:off x="9321800" y="2709950"/>
              <a:ext cx="304800" cy="304800"/>
            </a:xfrm>
            <a:prstGeom prst="rect">
              <a:avLst/>
            </a:prstGeom>
            <a:solidFill>
              <a:srgbClr val="FFFF00"/>
            </a:solidFill>
            <a:ln w="25400" algn="ctr">
              <a:noFill/>
              <a:round/>
              <a:headEnd/>
              <a:tailEnd/>
            </a:ln>
          </p:spPr>
          <p:txBody>
            <a:bodyPr/>
            <a:lstStyle/>
            <a:p>
              <a:endParaRPr lang="en-US"/>
            </a:p>
          </p:txBody>
        </p:sp>
        <p:sp>
          <p:nvSpPr>
            <p:cNvPr id="9262" name="Rectangle 28"/>
            <p:cNvSpPr>
              <a:spLocks noChangeArrowheads="1"/>
            </p:cNvSpPr>
            <p:nvPr/>
          </p:nvSpPr>
          <p:spPr bwMode="auto">
            <a:xfrm>
              <a:off x="9702800" y="2709950"/>
              <a:ext cx="304800" cy="304800"/>
            </a:xfrm>
            <a:prstGeom prst="rect">
              <a:avLst/>
            </a:prstGeom>
            <a:solidFill>
              <a:srgbClr val="FFFF00"/>
            </a:solidFill>
            <a:ln w="25400" algn="ctr">
              <a:noFill/>
              <a:round/>
              <a:headEnd/>
              <a:tailEnd/>
            </a:ln>
          </p:spPr>
          <p:txBody>
            <a:bodyPr/>
            <a:lstStyle/>
            <a:p>
              <a:endParaRPr lang="en-US"/>
            </a:p>
          </p:txBody>
        </p:sp>
        <p:sp>
          <p:nvSpPr>
            <p:cNvPr id="9263" name="Rectangle 29"/>
            <p:cNvSpPr>
              <a:spLocks noChangeArrowheads="1"/>
            </p:cNvSpPr>
            <p:nvPr/>
          </p:nvSpPr>
          <p:spPr bwMode="auto">
            <a:xfrm>
              <a:off x="10083800" y="2709950"/>
              <a:ext cx="304800" cy="304800"/>
            </a:xfrm>
            <a:prstGeom prst="rect">
              <a:avLst/>
            </a:prstGeom>
            <a:solidFill>
              <a:srgbClr val="FFFF00"/>
            </a:solidFill>
            <a:ln w="25400" algn="ctr">
              <a:noFill/>
              <a:round/>
              <a:headEnd/>
              <a:tailEnd/>
            </a:ln>
          </p:spPr>
          <p:txBody>
            <a:bodyPr/>
            <a:lstStyle/>
            <a:p>
              <a:endParaRPr lang="en-US"/>
            </a:p>
          </p:txBody>
        </p:sp>
        <p:sp>
          <p:nvSpPr>
            <p:cNvPr id="9264" name="Rectangle 30"/>
            <p:cNvSpPr>
              <a:spLocks noChangeArrowheads="1"/>
            </p:cNvSpPr>
            <p:nvPr/>
          </p:nvSpPr>
          <p:spPr bwMode="auto">
            <a:xfrm>
              <a:off x="10464800" y="2709950"/>
              <a:ext cx="304800" cy="304800"/>
            </a:xfrm>
            <a:prstGeom prst="rect">
              <a:avLst/>
            </a:prstGeom>
            <a:solidFill>
              <a:srgbClr val="FFFF00"/>
            </a:solidFill>
            <a:ln w="25400" algn="ctr">
              <a:noFill/>
              <a:round/>
              <a:headEnd/>
              <a:tailEnd/>
            </a:ln>
          </p:spPr>
          <p:txBody>
            <a:bodyPr/>
            <a:lstStyle/>
            <a:p>
              <a:endParaRPr lang="en-US"/>
            </a:p>
          </p:txBody>
        </p:sp>
        <p:sp>
          <p:nvSpPr>
            <p:cNvPr id="9265" name="Rectangle 31"/>
            <p:cNvSpPr>
              <a:spLocks noChangeArrowheads="1"/>
            </p:cNvSpPr>
            <p:nvPr/>
          </p:nvSpPr>
          <p:spPr bwMode="auto">
            <a:xfrm>
              <a:off x="10845800" y="2709950"/>
              <a:ext cx="304800" cy="304800"/>
            </a:xfrm>
            <a:prstGeom prst="rect">
              <a:avLst/>
            </a:prstGeom>
            <a:solidFill>
              <a:srgbClr val="FFFF00"/>
            </a:solidFill>
            <a:ln w="25400" algn="ctr">
              <a:noFill/>
              <a:round/>
              <a:headEnd/>
              <a:tailEnd/>
            </a:ln>
          </p:spPr>
          <p:txBody>
            <a:bodyPr/>
            <a:lstStyle/>
            <a:p>
              <a:endParaRPr lang="en-US"/>
            </a:p>
          </p:txBody>
        </p:sp>
        <p:sp>
          <p:nvSpPr>
            <p:cNvPr id="9266" name="Rectangle 32"/>
            <p:cNvSpPr>
              <a:spLocks noChangeArrowheads="1"/>
            </p:cNvSpPr>
            <p:nvPr/>
          </p:nvSpPr>
          <p:spPr bwMode="auto">
            <a:xfrm>
              <a:off x="11226800" y="2709950"/>
              <a:ext cx="304800" cy="304800"/>
            </a:xfrm>
            <a:prstGeom prst="rect">
              <a:avLst/>
            </a:prstGeom>
            <a:solidFill>
              <a:srgbClr val="FFFF00"/>
            </a:solidFill>
            <a:ln w="25400" algn="ctr">
              <a:noFill/>
              <a:round/>
              <a:headEnd/>
              <a:tailEnd/>
            </a:ln>
          </p:spPr>
          <p:txBody>
            <a:bodyPr/>
            <a:lstStyle/>
            <a:p>
              <a:endParaRPr lang="en-US"/>
            </a:p>
          </p:txBody>
        </p:sp>
        <p:sp>
          <p:nvSpPr>
            <p:cNvPr id="9267" name="Rectangle 33"/>
            <p:cNvSpPr>
              <a:spLocks noChangeArrowheads="1"/>
            </p:cNvSpPr>
            <p:nvPr/>
          </p:nvSpPr>
          <p:spPr bwMode="auto">
            <a:xfrm>
              <a:off x="11607800" y="2709950"/>
              <a:ext cx="304800" cy="304800"/>
            </a:xfrm>
            <a:prstGeom prst="rect">
              <a:avLst/>
            </a:prstGeom>
            <a:solidFill>
              <a:srgbClr val="FFFF00"/>
            </a:solidFill>
            <a:ln w="25400" algn="ctr">
              <a:noFill/>
              <a:round/>
              <a:headEnd/>
              <a:tailEnd/>
            </a:ln>
          </p:spPr>
          <p:txBody>
            <a:bodyPr/>
            <a:lstStyle/>
            <a:p>
              <a:endParaRPr lang="en-US"/>
            </a:p>
          </p:txBody>
        </p:sp>
        <p:sp>
          <p:nvSpPr>
            <p:cNvPr id="9268" name="Rectangle 34"/>
            <p:cNvSpPr>
              <a:spLocks noChangeArrowheads="1"/>
            </p:cNvSpPr>
            <p:nvPr/>
          </p:nvSpPr>
          <p:spPr bwMode="auto">
            <a:xfrm>
              <a:off x="11988800" y="2709950"/>
              <a:ext cx="304800" cy="304800"/>
            </a:xfrm>
            <a:prstGeom prst="rect">
              <a:avLst/>
            </a:prstGeom>
            <a:solidFill>
              <a:srgbClr val="FFFF00"/>
            </a:solidFill>
            <a:ln w="25400" algn="ctr">
              <a:noFill/>
              <a:round/>
              <a:headEnd/>
              <a:tailEnd/>
            </a:ln>
          </p:spPr>
          <p:txBody>
            <a:bodyPr/>
            <a:lstStyle/>
            <a:p>
              <a:endParaRPr lang="en-US"/>
            </a:p>
          </p:txBody>
        </p:sp>
        <p:sp>
          <p:nvSpPr>
            <p:cNvPr id="9269" name="Rectangle 35"/>
            <p:cNvSpPr>
              <a:spLocks noChangeArrowheads="1"/>
            </p:cNvSpPr>
            <p:nvPr/>
          </p:nvSpPr>
          <p:spPr bwMode="auto">
            <a:xfrm>
              <a:off x="9321800" y="3090950"/>
              <a:ext cx="304800" cy="304800"/>
            </a:xfrm>
            <a:prstGeom prst="rect">
              <a:avLst/>
            </a:prstGeom>
            <a:solidFill>
              <a:srgbClr val="FFFF00"/>
            </a:solidFill>
            <a:ln w="25400" algn="ctr">
              <a:noFill/>
              <a:round/>
              <a:headEnd/>
              <a:tailEnd/>
            </a:ln>
          </p:spPr>
          <p:txBody>
            <a:bodyPr/>
            <a:lstStyle/>
            <a:p>
              <a:endParaRPr lang="en-US"/>
            </a:p>
          </p:txBody>
        </p:sp>
        <p:sp>
          <p:nvSpPr>
            <p:cNvPr id="9270" name="Rectangle 36"/>
            <p:cNvSpPr>
              <a:spLocks noChangeArrowheads="1"/>
            </p:cNvSpPr>
            <p:nvPr/>
          </p:nvSpPr>
          <p:spPr bwMode="auto">
            <a:xfrm>
              <a:off x="9702800" y="3090950"/>
              <a:ext cx="304800" cy="304800"/>
            </a:xfrm>
            <a:prstGeom prst="rect">
              <a:avLst/>
            </a:prstGeom>
            <a:solidFill>
              <a:srgbClr val="FFFF00"/>
            </a:solidFill>
            <a:ln w="25400" algn="ctr">
              <a:noFill/>
              <a:round/>
              <a:headEnd/>
              <a:tailEnd/>
            </a:ln>
          </p:spPr>
          <p:txBody>
            <a:bodyPr/>
            <a:lstStyle/>
            <a:p>
              <a:endParaRPr lang="en-US"/>
            </a:p>
          </p:txBody>
        </p:sp>
        <p:sp>
          <p:nvSpPr>
            <p:cNvPr id="9271" name="Rectangle 37"/>
            <p:cNvSpPr>
              <a:spLocks noChangeArrowheads="1"/>
            </p:cNvSpPr>
            <p:nvPr/>
          </p:nvSpPr>
          <p:spPr bwMode="auto">
            <a:xfrm>
              <a:off x="10083800" y="3090950"/>
              <a:ext cx="304800" cy="304800"/>
            </a:xfrm>
            <a:prstGeom prst="rect">
              <a:avLst/>
            </a:prstGeom>
            <a:solidFill>
              <a:srgbClr val="FFFF00"/>
            </a:solidFill>
            <a:ln w="25400" algn="ctr">
              <a:noFill/>
              <a:round/>
              <a:headEnd/>
              <a:tailEnd/>
            </a:ln>
          </p:spPr>
          <p:txBody>
            <a:bodyPr/>
            <a:lstStyle/>
            <a:p>
              <a:endParaRPr lang="en-US"/>
            </a:p>
          </p:txBody>
        </p:sp>
        <p:sp>
          <p:nvSpPr>
            <p:cNvPr id="9272" name="Rectangle 38"/>
            <p:cNvSpPr>
              <a:spLocks noChangeArrowheads="1"/>
            </p:cNvSpPr>
            <p:nvPr/>
          </p:nvSpPr>
          <p:spPr bwMode="auto">
            <a:xfrm>
              <a:off x="10464800" y="3090950"/>
              <a:ext cx="304800" cy="304800"/>
            </a:xfrm>
            <a:prstGeom prst="rect">
              <a:avLst/>
            </a:prstGeom>
            <a:solidFill>
              <a:srgbClr val="FFFF00"/>
            </a:solidFill>
            <a:ln w="25400" algn="ctr">
              <a:noFill/>
              <a:round/>
              <a:headEnd/>
              <a:tailEnd/>
            </a:ln>
          </p:spPr>
          <p:txBody>
            <a:bodyPr/>
            <a:lstStyle/>
            <a:p>
              <a:endParaRPr lang="en-US"/>
            </a:p>
          </p:txBody>
        </p:sp>
        <p:sp>
          <p:nvSpPr>
            <p:cNvPr id="9273" name="Rectangle 39"/>
            <p:cNvSpPr>
              <a:spLocks noChangeArrowheads="1"/>
            </p:cNvSpPr>
            <p:nvPr/>
          </p:nvSpPr>
          <p:spPr bwMode="auto">
            <a:xfrm>
              <a:off x="10845800" y="3090950"/>
              <a:ext cx="304800" cy="304800"/>
            </a:xfrm>
            <a:prstGeom prst="rect">
              <a:avLst/>
            </a:prstGeom>
            <a:solidFill>
              <a:srgbClr val="FFFF00"/>
            </a:solidFill>
            <a:ln w="25400" algn="ctr">
              <a:noFill/>
              <a:round/>
              <a:headEnd/>
              <a:tailEnd/>
            </a:ln>
          </p:spPr>
          <p:txBody>
            <a:bodyPr/>
            <a:lstStyle/>
            <a:p>
              <a:endParaRPr lang="en-US"/>
            </a:p>
          </p:txBody>
        </p:sp>
        <p:sp>
          <p:nvSpPr>
            <p:cNvPr id="9274" name="Rectangle 40"/>
            <p:cNvSpPr>
              <a:spLocks noChangeArrowheads="1"/>
            </p:cNvSpPr>
            <p:nvPr/>
          </p:nvSpPr>
          <p:spPr bwMode="auto">
            <a:xfrm>
              <a:off x="11226800" y="3090950"/>
              <a:ext cx="304800" cy="304800"/>
            </a:xfrm>
            <a:prstGeom prst="rect">
              <a:avLst/>
            </a:prstGeom>
            <a:solidFill>
              <a:srgbClr val="FFFF00"/>
            </a:solidFill>
            <a:ln w="25400" algn="ctr">
              <a:noFill/>
              <a:round/>
              <a:headEnd/>
              <a:tailEnd/>
            </a:ln>
          </p:spPr>
          <p:txBody>
            <a:bodyPr/>
            <a:lstStyle/>
            <a:p>
              <a:endParaRPr lang="en-US"/>
            </a:p>
          </p:txBody>
        </p:sp>
        <p:sp>
          <p:nvSpPr>
            <p:cNvPr id="9275" name="Rectangle 41"/>
            <p:cNvSpPr>
              <a:spLocks noChangeArrowheads="1"/>
            </p:cNvSpPr>
            <p:nvPr/>
          </p:nvSpPr>
          <p:spPr bwMode="auto">
            <a:xfrm>
              <a:off x="11607800" y="3090950"/>
              <a:ext cx="304800" cy="304800"/>
            </a:xfrm>
            <a:prstGeom prst="rect">
              <a:avLst/>
            </a:prstGeom>
            <a:solidFill>
              <a:srgbClr val="FFFF00"/>
            </a:solidFill>
            <a:ln w="25400" algn="ctr">
              <a:noFill/>
              <a:round/>
              <a:headEnd/>
              <a:tailEnd/>
            </a:ln>
          </p:spPr>
          <p:txBody>
            <a:bodyPr/>
            <a:lstStyle/>
            <a:p>
              <a:endParaRPr lang="en-US"/>
            </a:p>
          </p:txBody>
        </p:sp>
        <p:sp>
          <p:nvSpPr>
            <p:cNvPr id="9276" name="Rectangle 42"/>
            <p:cNvSpPr>
              <a:spLocks noChangeArrowheads="1"/>
            </p:cNvSpPr>
            <p:nvPr/>
          </p:nvSpPr>
          <p:spPr bwMode="auto">
            <a:xfrm>
              <a:off x="11988800" y="3090950"/>
              <a:ext cx="304800" cy="304800"/>
            </a:xfrm>
            <a:prstGeom prst="rect">
              <a:avLst/>
            </a:prstGeom>
            <a:solidFill>
              <a:srgbClr val="FFFF00"/>
            </a:solidFill>
            <a:ln w="25400" algn="ctr">
              <a:noFill/>
              <a:round/>
              <a:headEnd/>
              <a:tailEnd/>
            </a:ln>
          </p:spPr>
          <p:txBody>
            <a:bodyPr/>
            <a:lstStyle/>
            <a:p>
              <a:endParaRPr lang="en-US"/>
            </a:p>
          </p:txBody>
        </p:sp>
        <p:sp>
          <p:nvSpPr>
            <p:cNvPr id="9277" name="Rectangle 43"/>
            <p:cNvSpPr>
              <a:spLocks noChangeArrowheads="1"/>
            </p:cNvSpPr>
            <p:nvPr/>
          </p:nvSpPr>
          <p:spPr bwMode="auto">
            <a:xfrm>
              <a:off x="9321800" y="3471950"/>
              <a:ext cx="304800" cy="304800"/>
            </a:xfrm>
            <a:prstGeom prst="rect">
              <a:avLst/>
            </a:prstGeom>
            <a:solidFill>
              <a:srgbClr val="FFFF00"/>
            </a:solidFill>
            <a:ln w="25400" algn="ctr">
              <a:noFill/>
              <a:round/>
              <a:headEnd/>
              <a:tailEnd/>
            </a:ln>
          </p:spPr>
          <p:txBody>
            <a:bodyPr/>
            <a:lstStyle/>
            <a:p>
              <a:endParaRPr lang="en-US"/>
            </a:p>
          </p:txBody>
        </p:sp>
        <p:sp>
          <p:nvSpPr>
            <p:cNvPr id="9278" name="Rectangle 44"/>
            <p:cNvSpPr>
              <a:spLocks noChangeArrowheads="1"/>
            </p:cNvSpPr>
            <p:nvPr/>
          </p:nvSpPr>
          <p:spPr bwMode="auto">
            <a:xfrm>
              <a:off x="9702800" y="3471950"/>
              <a:ext cx="304800" cy="304800"/>
            </a:xfrm>
            <a:prstGeom prst="rect">
              <a:avLst/>
            </a:prstGeom>
            <a:solidFill>
              <a:srgbClr val="FFFF00"/>
            </a:solidFill>
            <a:ln w="25400" algn="ctr">
              <a:noFill/>
              <a:round/>
              <a:headEnd/>
              <a:tailEnd/>
            </a:ln>
          </p:spPr>
          <p:txBody>
            <a:bodyPr/>
            <a:lstStyle/>
            <a:p>
              <a:endParaRPr lang="en-US"/>
            </a:p>
          </p:txBody>
        </p:sp>
        <p:sp>
          <p:nvSpPr>
            <p:cNvPr id="9279" name="Rectangle 45"/>
            <p:cNvSpPr>
              <a:spLocks noChangeArrowheads="1"/>
            </p:cNvSpPr>
            <p:nvPr/>
          </p:nvSpPr>
          <p:spPr bwMode="auto">
            <a:xfrm>
              <a:off x="10083800" y="3471950"/>
              <a:ext cx="304800" cy="304800"/>
            </a:xfrm>
            <a:prstGeom prst="rect">
              <a:avLst/>
            </a:prstGeom>
            <a:solidFill>
              <a:srgbClr val="FFFF00"/>
            </a:solidFill>
            <a:ln w="25400" algn="ctr">
              <a:noFill/>
              <a:round/>
              <a:headEnd/>
              <a:tailEnd/>
            </a:ln>
          </p:spPr>
          <p:txBody>
            <a:bodyPr/>
            <a:lstStyle/>
            <a:p>
              <a:endParaRPr lang="en-US"/>
            </a:p>
          </p:txBody>
        </p:sp>
        <p:sp>
          <p:nvSpPr>
            <p:cNvPr id="9280" name="Rectangle 46"/>
            <p:cNvSpPr>
              <a:spLocks noChangeArrowheads="1"/>
            </p:cNvSpPr>
            <p:nvPr/>
          </p:nvSpPr>
          <p:spPr bwMode="auto">
            <a:xfrm>
              <a:off x="10464800" y="3471950"/>
              <a:ext cx="304800" cy="304800"/>
            </a:xfrm>
            <a:prstGeom prst="rect">
              <a:avLst/>
            </a:prstGeom>
            <a:solidFill>
              <a:srgbClr val="FFFF00"/>
            </a:solidFill>
            <a:ln w="25400" algn="ctr">
              <a:noFill/>
              <a:round/>
              <a:headEnd/>
              <a:tailEnd/>
            </a:ln>
          </p:spPr>
          <p:txBody>
            <a:bodyPr/>
            <a:lstStyle/>
            <a:p>
              <a:endParaRPr lang="en-US"/>
            </a:p>
          </p:txBody>
        </p:sp>
        <p:sp>
          <p:nvSpPr>
            <p:cNvPr id="9281" name="Rectangle 47"/>
            <p:cNvSpPr>
              <a:spLocks noChangeArrowheads="1"/>
            </p:cNvSpPr>
            <p:nvPr/>
          </p:nvSpPr>
          <p:spPr bwMode="auto">
            <a:xfrm>
              <a:off x="10845800" y="3471950"/>
              <a:ext cx="304800" cy="304800"/>
            </a:xfrm>
            <a:prstGeom prst="rect">
              <a:avLst/>
            </a:prstGeom>
            <a:solidFill>
              <a:srgbClr val="FFFF00"/>
            </a:solidFill>
            <a:ln w="25400" algn="ctr">
              <a:noFill/>
              <a:round/>
              <a:headEnd/>
              <a:tailEnd/>
            </a:ln>
          </p:spPr>
          <p:txBody>
            <a:bodyPr/>
            <a:lstStyle/>
            <a:p>
              <a:endParaRPr lang="en-US"/>
            </a:p>
          </p:txBody>
        </p:sp>
        <p:sp>
          <p:nvSpPr>
            <p:cNvPr id="9282" name="Rectangle 48"/>
            <p:cNvSpPr>
              <a:spLocks noChangeArrowheads="1"/>
            </p:cNvSpPr>
            <p:nvPr/>
          </p:nvSpPr>
          <p:spPr bwMode="auto">
            <a:xfrm>
              <a:off x="11226800" y="3471950"/>
              <a:ext cx="304800" cy="304800"/>
            </a:xfrm>
            <a:prstGeom prst="rect">
              <a:avLst/>
            </a:prstGeom>
            <a:solidFill>
              <a:srgbClr val="FFFF00"/>
            </a:solidFill>
            <a:ln w="25400" algn="ctr">
              <a:noFill/>
              <a:round/>
              <a:headEnd/>
              <a:tailEnd/>
            </a:ln>
          </p:spPr>
          <p:txBody>
            <a:bodyPr/>
            <a:lstStyle/>
            <a:p>
              <a:endParaRPr lang="en-US"/>
            </a:p>
          </p:txBody>
        </p:sp>
        <p:sp>
          <p:nvSpPr>
            <p:cNvPr id="9283" name="Rectangle 49"/>
            <p:cNvSpPr>
              <a:spLocks noChangeArrowheads="1"/>
            </p:cNvSpPr>
            <p:nvPr/>
          </p:nvSpPr>
          <p:spPr bwMode="auto">
            <a:xfrm>
              <a:off x="11607800" y="3471950"/>
              <a:ext cx="304800" cy="304800"/>
            </a:xfrm>
            <a:prstGeom prst="rect">
              <a:avLst/>
            </a:prstGeom>
            <a:solidFill>
              <a:srgbClr val="FFFF00"/>
            </a:solidFill>
            <a:ln w="25400" algn="ctr">
              <a:noFill/>
              <a:round/>
              <a:headEnd/>
              <a:tailEnd/>
            </a:ln>
          </p:spPr>
          <p:txBody>
            <a:bodyPr/>
            <a:lstStyle/>
            <a:p>
              <a:endParaRPr lang="en-US"/>
            </a:p>
          </p:txBody>
        </p:sp>
        <p:sp>
          <p:nvSpPr>
            <p:cNvPr id="9284" name="Rectangle 50"/>
            <p:cNvSpPr>
              <a:spLocks noChangeArrowheads="1"/>
            </p:cNvSpPr>
            <p:nvPr/>
          </p:nvSpPr>
          <p:spPr bwMode="auto">
            <a:xfrm>
              <a:off x="11988800" y="3471950"/>
              <a:ext cx="304800" cy="304800"/>
            </a:xfrm>
            <a:prstGeom prst="rect">
              <a:avLst/>
            </a:prstGeom>
            <a:solidFill>
              <a:srgbClr val="FFFF00"/>
            </a:solidFill>
            <a:ln w="25400" algn="ctr">
              <a:noFill/>
              <a:round/>
              <a:headEnd/>
              <a:tailEnd/>
            </a:ln>
          </p:spPr>
          <p:txBody>
            <a:bodyPr/>
            <a:lstStyle/>
            <a:p>
              <a:endParaRPr lang="en-US"/>
            </a:p>
          </p:txBody>
        </p:sp>
        <p:sp>
          <p:nvSpPr>
            <p:cNvPr id="9285" name="Rectangle 51"/>
            <p:cNvSpPr>
              <a:spLocks noChangeArrowheads="1"/>
            </p:cNvSpPr>
            <p:nvPr/>
          </p:nvSpPr>
          <p:spPr bwMode="auto">
            <a:xfrm>
              <a:off x="9321800" y="3852950"/>
              <a:ext cx="304800" cy="304800"/>
            </a:xfrm>
            <a:prstGeom prst="rect">
              <a:avLst/>
            </a:prstGeom>
            <a:solidFill>
              <a:srgbClr val="FFFF00"/>
            </a:solidFill>
            <a:ln w="25400" algn="ctr">
              <a:noFill/>
              <a:round/>
              <a:headEnd/>
              <a:tailEnd/>
            </a:ln>
          </p:spPr>
          <p:txBody>
            <a:bodyPr/>
            <a:lstStyle/>
            <a:p>
              <a:endParaRPr lang="en-US"/>
            </a:p>
          </p:txBody>
        </p:sp>
        <p:sp>
          <p:nvSpPr>
            <p:cNvPr id="9286" name="Rectangle 52"/>
            <p:cNvSpPr>
              <a:spLocks noChangeArrowheads="1"/>
            </p:cNvSpPr>
            <p:nvPr/>
          </p:nvSpPr>
          <p:spPr bwMode="auto">
            <a:xfrm>
              <a:off x="9702800" y="3852950"/>
              <a:ext cx="304800" cy="304800"/>
            </a:xfrm>
            <a:prstGeom prst="rect">
              <a:avLst/>
            </a:prstGeom>
            <a:solidFill>
              <a:srgbClr val="FFFF00"/>
            </a:solidFill>
            <a:ln w="25400" algn="ctr">
              <a:noFill/>
              <a:round/>
              <a:headEnd/>
              <a:tailEnd/>
            </a:ln>
          </p:spPr>
          <p:txBody>
            <a:bodyPr/>
            <a:lstStyle/>
            <a:p>
              <a:endParaRPr lang="en-US"/>
            </a:p>
          </p:txBody>
        </p:sp>
        <p:sp>
          <p:nvSpPr>
            <p:cNvPr id="9287" name="Rectangle 53"/>
            <p:cNvSpPr>
              <a:spLocks noChangeArrowheads="1"/>
            </p:cNvSpPr>
            <p:nvPr/>
          </p:nvSpPr>
          <p:spPr bwMode="auto">
            <a:xfrm>
              <a:off x="10083800" y="3852950"/>
              <a:ext cx="304800" cy="304800"/>
            </a:xfrm>
            <a:prstGeom prst="rect">
              <a:avLst/>
            </a:prstGeom>
            <a:solidFill>
              <a:srgbClr val="FFFF00"/>
            </a:solidFill>
            <a:ln w="25400" algn="ctr">
              <a:noFill/>
              <a:round/>
              <a:headEnd/>
              <a:tailEnd/>
            </a:ln>
          </p:spPr>
          <p:txBody>
            <a:bodyPr/>
            <a:lstStyle/>
            <a:p>
              <a:endParaRPr lang="en-US"/>
            </a:p>
          </p:txBody>
        </p:sp>
        <p:sp>
          <p:nvSpPr>
            <p:cNvPr id="9288" name="Rectangle 54"/>
            <p:cNvSpPr>
              <a:spLocks noChangeArrowheads="1"/>
            </p:cNvSpPr>
            <p:nvPr/>
          </p:nvSpPr>
          <p:spPr bwMode="auto">
            <a:xfrm>
              <a:off x="10464800" y="3852950"/>
              <a:ext cx="304800" cy="304800"/>
            </a:xfrm>
            <a:prstGeom prst="rect">
              <a:avLst/>
            </a:prstGeom>
            <a:solidFill>
              <a:srgbClr val="FFFF00"/>
            </a:solidFill>
            <a:ln w="25400" algn="ctr">
              <a:noFill/>
              <a:round/>
              <a:headEnd/>
              <a:tailEnd/>
            </a:ln>
          </p:spPr>
          <p:txBody>
            <a:bodyPr/>
            <a:lstStyle/>
            <a:p>
              <a:endParaRPr lang="en-US"/>
            </a:p>
          </p:txBody>
        </p:sp>
        <p:sp>
          <p:nvSpPr>
            <p:cNvPr id="9289" name="Rectangle 55"/>
            <p:cNvSpPr>
              <a:spLocks noChangeArrowheads="1"/>
            </p:cNvSpPr>
            <p:nvPr/>
          </p:nvSpPr>
          <p:spPr bwMode="auto">
            <a:xfrm>
              <a:off x="10845800" y="3852950"/>
              <a:ext cx="304800" cy="304800"/>
            </a:xfrm>
            <a:prstGeom prst="rect">
              <a:avLst/>
            </a:prstGeom>
            <a:solidFill>
              <a:srgbClr val="FFFF00"/>
            </a:solidFill>
            <a:ln w="25400" algn="ctr">
              <a:noFill/>
              <a:round/>
              <a:headEnd/>
              <a:tailEnd/>
            </a:ln>
          </p:spPr>
          <p:txBody>
            <a:bodyPr/>
            <a:lstStyle/>
            <a:p>
              <a:endParaRPr lang="en-US"/>
            </a:p>
          </p:txBody>
        </p:sp>
        <p:sp>
          <p:nvSpPr>
            <p:cNvPr id="9290" name="Rectangle 56"/>
            <p:cNvSpPr>
              <a:spLocks noChangeArrowheads="1"/>
            </p:cNvSpPr>
            <p:nvPr/>
          </p:nvSpPr>
          <p:spPr bwMode="auto">
            <a:xfrm>
              <a:off x="11226800" y="3852950"/>
              <a:ext cx="304800" cy="304800"/>
            </a:xfrm>
            <a:prstGeom prst="rect">
              <a:avLst/>
            </a:prstGeom>
            <a:solidFill>
              <a:srgbClr val="FFFF00"/>
            </a:solidFill>
            <a:ln w="25400" algn="ctr">
              <a:noFill/>
              <a:round/>
              <a:headEnd/>
              <a:tailEnd/>
            </a:ln>
          </p:spPr>
          <p:txBody>
            <a:bodyPr/>
            <a:lstStyle/>
            <a:p>
              <a:endParaRPr lang="en-US"/>
            </a:p>
          </p:txBody>
        </p:sp>
        <p:sp>
          <p:nvSpPr>
            <p:cNvPr id="9291" name="Rectangle 57"/>
            <p:cNvSpPr>
              <a:spLocks noChangeArrowheads="1"/>
            </p:cNvSpPr>
            <p:nvPr/>
          </p:nvSpPr>
          <p:spPr bwMode="auto">
            <a:xfrm>
              <a:off x="11607800" y="3852950"/>
              <a:ext cx="304800" cy="304800"/>
            </a:xfrm>
            <a:prstGeom prst="rect">
              <a:avLst/>
            </a:prstGeom>
            <a:solidFill>
              <a:srgbClr val="FFFF00"/>
            </a:solidFill>
            <a:ln w="25400" algn="ctr">
              <a:noFill/>
              <a:round/>
              <a:headEnd/>
              <a:tailEnd/>
            </a:ln>
          </p:spPr>
          <p:txBody>
            <a:bodyPr/>
            <a:lstStyle/>
            <a:p>
              <a:endParaRPr lang="en-US"/>
            </a:p>
          </p:txBody>
        </p:sp>
        <p:sp>
          <p:nvSpPr>
            <p:cNvPr id="9292" name="Rectangle 58"/>
            <p:cNvSpPr>
              <a:spLocks noChangeArrowheads="1"/>
            </p:cNvSpPr>
            <p:nvPr/>
          </p:nvSpPr>
          <p:spPr bwMode="auto">
            <a:xfrm>
              <a:off x="11988800" y="3852950"/>
              <a:ext cx="304800" cy="304800"/>
            </a:xfrm>
            <a:prstGeom prst="rect">
              <a:avLst/>
            </a:prstGeom>
            <a:solidFill>
              <a:srgbClr val="FFFF00"/>
            </a:solidFill>
            <a:ln w="25400" algn="ctr">
              <a:noFill/>
              <a:round/>
              <a:headEnd/>
              <a:tailEnd/>
            </a:ln>
          </p:spPr>
          <p:txBody>
            <a:bodyPr/>
            <a:lstStyle/>
            <a:p>
              <a:endParaRPr lang="en-US"/>
            </a:p>
          </p:txBody>
        </p:sp>
        <p:sp>
          <p:nvSpPr>
            <p:cNvPr id="9293" name="Rectangle 59"/>
            <p:cNvSpPr>
              <a:spLocks noChangeArrowheads="1"/>
            </p:cNvSpPr>
            <p:nvPr/>
          </p:nvSpPr>
          <p:spPr bwMode="auto">
            <a:xfrm>
              <a:off x="9321800" y="4233950"/>
              <a:ext cx="304800" cy="304800"/>
            </a:xfrm>
            <a:prstGeom prst="rect">
              <a:avLst/>
            </a:prstGeom>
            <a:solidFill>
              <a:srgbClr val="FFFF00"/>
            </a:solidFill>
            <a:ln w="25400" algn="ctr">
              <a:noFill/>
              <a:round/>
              <a:headEnd/>
              <a:tailEnd/>
            </a:ln>
          </p:spPr>
          <p:txBody>
            <a:bodyPr/>
            <a:lstStyle/>
            <a:p>
              <a:endParaRPr lang="en-US"/>
            </a:p>
          </p:txBody>
        </p:sp>
        <p:sp>
          <p:nvSpPr>
            <p:cNvPr id="9294" name="Rectangle 60"/>
            <p:cNvSpPr>
              <a:spLocks noChangeArrowheads="1"/>
            </p:cNvSpPr>
            <p:nvPr/>
          </p:nvSpPr>
          <p:spPr bwMode="auto">
            <a:xfrm>
              <a:off x="9702800" y="4233950"/>
              <a:ext cx="304800" cy="304800"/>
            </a:xfrm>
            <a:prstGeom prst="rect">
              <a:avLst/>
            </a:prstGeom>
            <a:solidFill>
              <a:srgbClr val="FFFF00"/>
            </a:solidFill>
            <a:ln w="25400" algn="ctr">
              <a:noFill/>
              <a:round/>
              <a:headEnd/>
              <a:tailEnd/>
            </a:ln>
          </p:spPr>
          <p:txBody>
            <a:bodyPr/>
            <a:lstStyle/>
            <a:p>
              <a:endParaRPr lang="en-US"/>
            </a:p>
          </p:txBody>
        </p:sp>
        <p:sp>
          <p:nvSpPr>
            <p:cNvPr id="9295" name="Rectangle 61"/>
            <p:cNvSpPr>
              <a:spLocks noChangeArrowheads="1"/>
            </p:cNvSpPr>
            <p:nvPr/>
          </p:nvSpPr>
          <p:spPr bwMode="auto">
            <a:xfrm>
              <a:off x="10083800" y="4233950"/>
              <a:ext cx="304800" cy="304800"/>
            </a:xfrm>
            <a:prstGeom prst="rect">
              <a:avLst/>
            </a:prstGeom>
            <a:solidFill>
              <a:srgbClr val="FFFF00"/>
            </a:solidFill>
            <a:ln w="25400" algn="ctr">
              <a:noFill/>
              <a:round/>
              <a:headEnd/>
              <a:tailEnd/>
            </a:ln>
          </p:spPr>
          <p:txBody>
            <a:bodyPr/>
            <a:lstStyle/>
            <a:p>
              <a:endParaRPr lang="en-US"/>
            </a:p>
          </p:txBody>
        </p:sp>
        <p:sp>
          <p:nvSpPr>
            <p:cNvPr id="9296" name="Rectangle 62"/>
            <p:cNvSpPr>
              <a:spLocks noChangeArrowheads="1"/>
            </p:cNvSpPr>
            <p:nvPr/>
          </p:nvSpPr>
          <p:spPr bwMode="auto">
            <a:xfrm>
              <a:off x="10464800" y="4233950"/>
              <a:ext cx="304800" cy="304800"/>
            </a:xfrm>
            <a:prstGeom prst="rect">
              <a:avLst/>
            </a:prstGeom>
            <a:solidFill>
              <a:srgbClr val="FFFF00"/>
            </a:solidFill>
            <a:ln w="25400" algn="ctr">
              <a:noFill/>
              <a:round/>
              <a:headEnd/>
              <a:tailEnd/>
            </a:ln>
          </p:spPr>
          <p:txBody>
            <a:bodyPr/>
            <a:lstStyle/>
            <a:p>
              <a:endParaRPr lang="en-US"/>
            </a:p>
          </p:txBody>
        </p:sp>
        <p:sp>
          <p:nvSpPr>
            <p:cNvPr id="9297" name="Rectangle 63"/>
            <p:cNvSpPr>
              <a:spLocks noChangeArrowheads="1"/>
            </p:cNvSpPr>
            <p:nvPr/>
          </p:nvSpPr>
          <p:spPr bwMode="auto">
            <a:xfrm>
              <a:off x="10845800" y="4233950"/>
              <a:ext cx="304800" cy="304800"/>
            </a:xfrm>
            <a:prstGeom prst="rect">
              <a:avLst/>
            </a:prstGeom>
            <a:solidFill>
              <a:srgbClr val="FFFF00"/>
            </a:solidFill>
            <a:ln w="25400" algn="ctr">
              <a:noFill/>
              <a:round/>
              <a:headEnd/>
              <a:tailEnd/>
            </a:ln>
          </p:spPr>
          <p:txBody>
            <a:bodyPr/>
            <a:lstStyle/>
            <a:p>
              <a:endParaRPr lang="en-US"/>
            </a:p>
          </p:txBody>
        </p:sp>
        <p:sp>
          <p:nvSpPr>
            <p:cNvPr id="9298" name="Rectangle 64"/>
            <p:cNvSpPr>
              <a:spLocks noChangeArrowheads="1"/>
            </p:cNvSpPr>
            <p:nvPr/>
          </p:nvSpPr>
          <p:spPr bwMode="auto">
            <a:xfrm>
              <a:off x="11226800" y="4233950"/>
              <a:ext cx="304800" cy="304800"/>
            </a:xfrm>
            <a:prstGeom prst="rect">
              <a:avLst/>
            </a:prstGeom>
            <a:solidFill>
              <a:srgbClr val="FFFF00"/>
            </a:solidFill>
            <a:ln w="25400" algn="ctr">
              <a:noFill/>
              <a:round/>
              <a:headEnd/>
              <a:tailEnd/>
            </a:ln>
          </p:spPr>
          <p:txBody>
            <a:bodyPr/>
            <a:lstStyle/>
            <a:p>
              <a:endParaRPr lang="en-US"/>
            </a:p>
          </p:txBody>
        </p:sp>
        <p:sp>
          <p:nvSpPr>
            <p:cNvPr id="9299" name="Rectangle 65"/>
            <p:cNvSpPr>
              <a:spLocks noChangeArrowheads="1"/>
            </p:cNvSpPr>
            <p:nvPr/>
          </p:nvSpPr>
          <p:spPr bwMode="auto">
            <a:xfrm>
              <a:off x="11607800" y="4233950"/>
              <a:ext cx="304800" cy="304800"/>
            </a:xfrm>
            <a:prstGeom prst="rect">
              <a:avLst/>
            </a:prstGeom>
            <a:solidFill>
              <a:srgbClr val="FFFF00"/>
            </a:solidFill>
            <a:ln w="25400" algn="ctr">
              <a:noFill/>
              <a:round/>
              <a:headEnd/>
              <a:tailEnd/>
            </a:ln>
          </p:spPr>
          <p:txBody>
            <a:bodyPr/>
            <a:lstStyle/>
            <a:p>
              <a:endParaRPr lang="en-US"/>
            </a:p>
          </p:txBody>
        </p:sp>
        <p:sp>
          <p:nvSpPr>
            <p:cNvPr id="9300" name="Rectangle 66"/>
            <p:cNvSpPr>
              <a:spLocks noChangeArrowheads="1"/>
            </p:cNvSpPr>
            <p:nvPr/>
          </p:nvSpPr>
          <p:spPr bwMode="auto">
            <a:xfrm>
              <a:off x="11988800" y="4233950"/>
              <a:ext cx="304800" cy="304800"/>
            </a:xfrm>
            <a:prstGeom prst="rect">
              <a:avLst/>
            </a:prstGeom>
            <a:solidFill>
              <a:srgbClr val="FFFF00"/>
            </a:solidFill>
            <a:ln w="25400" algn="ctr">
              <a:noFill/>
              <a:round/>
              <a:headEnd/>
              <a:tailEnd/>
            </a:ln>
          </p:spPr>
          <p:txBody>
            <a:bodyPr/>
            <a:lstStyle/>
            <a:p>
              <a:endParaRPr lang="en-US"/>
            </a:p>
          </p:txBody>
        </p:sp>
        <p:sp>
          <p:nvSpPr>
            <p:cNvPr id="9301" name="Rectangle 67"/>
            <p:cNvSpPr>
              <a:spLocks noChangeArrowheads="1"/>
            </p:cNvSpPr>
            <p:nvPr/>
          </p:nvSpPr>
          <p:spPr bwMode="auto">
            <a:xfrm>
              <a:off x="9321800" y="4614950"/>
              <a:ext cx="304800" cy="304800"/>
            </a:xfrm>
            <a:prstGeom prst="rect">
              <a:avLst/>
            </a:prstGeom>
            <a:solidFill>
              <a:srgbClr val="FFFF00"/>
            </a:solidFill>
            <a:ln w="25400" algn="ctr">
              <a:noFill/>
              <a:round/>
              <a:headEnd/>
              <a:tailEnd/>
            </a:ln>
          </p:spPr>
          <p:txBody>
            <a:bodyPr/>
            <a:lstStyle/>
            <a:p>
              <a:endParaRPr lang="en-US"/>
            </a:p>
          </p:txBody>
        </p:sp>
        <p:sp>
          <p:nvSpPr>
            <p:cNvPr id="9302" name="Rectangle 68"/>
            <p:cNvSpPr>
              <a:spLocks noChangeArrowheads="1"/>
            </p:cNvSpPr>
            <p:nvPr/>
          </p:nvSpPr>
          <p:spPr bwMode="auto">
            <a:xfrm>
              <a:off x="9702800" y="4614950"/>
              <a:ext cx="304800" cy="304800"/>
            </a:xfrm>
            <a:prstGeom prst="rect">
              <a:avLst/>
            </a:prstGeom>
            <a:solidFill>
              <a:srgbClr val="FFFF00"/>
            </a:solidFill>
            <a:ln w="25400" algn="ctr">
              <a:noFill/>
              <a:round/>
              <a:headEnd/>
              <a:tailEnd/>
            </a:ln>
          </p:spPr>
          <p:txBody>
            <a:bodyPr/>
            <a:lstStyle/>
            <a:p>
              <a:endParaRPr lang="en-US"/>
            </a:p>
          </p:txBody>
        </p:sp>
        <p:sp>
          <p:nvSpPr>
            <p:cNvPr id="9303" name="Rectangle 69"/>
            <p:cNvSpPr>
              <a:spLocks noChangeArrowheads="1"/>
            </p:cNvSpPr>
            <p:nvPr/>
          </p:nvSpPr>
          <p:spPr bwMode="auto">
            <a:xfrm>
              <a:off x="10083800" y="4614950"/>
              <a:ext cx="304800" cy="304800"/>
            </a:xfrm>
            <a:prstGeom prst="rect">
              <a:avLst/>
            </a:prstGeom>
            <a:solidFill>
              <a:srgbClr val="FFFF00"/>
            </a:solidFill>
            <a:ln w="25400" algn="ctr">
              <a:noFill/>
              <a:round/>
              <a:headEnd/>
              <a:tailEnd/>
            </a:ln>
          </p:spPr>
          <p:txBody>
            <a:bodyPr/>
            <a:lstStyle/>
            <a:p>
              <a:endParaRPr lang="en-US"/>
            </a:p>
          </p:txBody>
        </p:sp>
        <p:sp>
          <p:nvSpPr>
            <p:cNvPr id="9304" name="Rectangle 70"/>
            <p:cNvSpPr>
              <a:spLocks noChangeArrowheads="1"/>
            </p:cNvSpPr>
            <p:nvPr/>
          </p:nvSpPr>
          <p:spPr bwMode="auto">
            <a:xfrm>
              <a:off x="10464800" y="4614950"/>
              <a:ext cx="304800" cy="304800"/>
            </a:xfrm>
            <a:prstGeom prst="rect">
              <a:avLst/>
            </a:prstGeom>
            <a:solidFill>
              <a:srgbClr val="FFFF00"/>
            </a:solidFill>
            <a:ln w="25400" algn="ctr">
              <a:noFill/>
              <a:round/>
              <a:headEnd/>
              <a:tailEnd/>
            </a:ln>
          </p:spPr>
          <p:txBody>
            <a:bodyPr/>
            <a:lstStyle/>
            <a:p>
              <a:endParaRPr lang="en-US"/>
            </a:p>
          </p:txBody>
        </p:sp>
        <p:sp>
          <p:nvSpPr>
            <p:cNvPr id="9305" name="Rectangle 71"/>
            <p:cNvSpPr>
              <a:spLocks noChangeArrowheads="1"/>
            </p:cNvSpPr>
            <p:nvPr/>
          </p:nvSpPr>
          <p:spPr bwMode="auto">
            <a:xfrm>
              <a:off x="10845800" y="4614950"/>
              <a:ext cx="304800" cy="304800"/>
            </a:xfrm>
            <a:prstGeom prst="rect">
              <a:avLst/>
            </a:prstGeom>
            <a:solidFill>
              <a:srgbClr val="FFFF00"/>
            </a:solidFill>
            <a:ln w="25400" algn="ctr">
              <a:noFill/>
              <a:round/>
              <a:headEnd/>
              <a:tailEnd/>
            </a:ln>
          </p:spPr>
          <p:txBody>
            <a:bodyPr/>
            <a:lstStyle/>
            <a:p>
              <a:endParaRPr lang="en-US"/>
            </a:p>
          </p:txBody>
        </p:sp>
        <p:sp>
          <p:nvSpPr>
            <p:cNvPr id="9306" name="Rectangle 72"/>
            <p:cNvSpPr>
              <a:spLocks noChangeArrowheads="1"/>
            </p:cNvSpPr>
            <p:nvPr/>
          </p:nvSpPr>
          <p:spPr bwMode="auto">
            <a:xfrm>
              <a:off x="11226800" y="4614950"/>
              <a:ext cx="304800" cy="304800"/>
            </a:xfrm>
            <a:prstGeom prst="rect">
              <a:avLst/>
            </a:prstGeom>
            <a:solidFill>
              <a:srgbClr val="FFFF00"/>
            </a:solidFill>
            <a:ln w="25400" algn="ctr">
              <a:noFill/>
              <a:round/>
              <a:headEnd/>
              <a:tailEnd/>
            </a:ln>
          </p:spPr>
          <p:txBody>
            <a:bodyPr/>
            <a:lstStyle/>
            <a:p>
              <a:endParaRPr lang="en-US"/>
            </a:p>
          </p:txBody>
        </p:sp>
        <p:sp>
          <p:nvSpPr>
            <p:cNvPr id="9307" name="Rectangle 73"/>
            <p:cNvSpPr>
              <a:spLocks noChangeArrowheads="1"/>
            </p:cNvSpPr>
            <p:nvPr/>
          </p:nvSpPr>
          <p:spPr bwMode="auto">
            <a:xfrm>
              <a:off x="11607800" y="4614950"/>
              <a:ext cx="304800" cy="304800"/>
            </a:xfrm>
            <a:prstGeom prst="rect">
              <a:avLst/>
            </a:prstGeom>
            <a:solidFill>
              <a:srgbClr val="FFFF00"/>
            </a:solidFill>
            <a:ln w="25400" algn="ctr">
              <a:noFill/>
              <a:round/>
              <a:headEnd/>
              <a:tailEnd/>
            </a:ln>
          </p:spPr>
          <p:txBody>
            <a:bodyPr/>
            <a:lstStyle/>
            <a:p>
              <a:endParaRPr lang="en-US"/>
            </a:p>
          </p:txBody>
        </p:sp>
        <p:sp>
          <p:nvSpPr>
            <p:cNvPr id="9308" name="Rectangle 74"/>
            <p:cNvSpPr>
              <a:spLocks noChangeArrowheads="1"/>
            </p:cNvSpPr>
            <p:nvPr/>
          </p:nvSpPr>
          <p:spPr bwMode="auto">
            <a:xfrm>
              <a:off x="11988800" y="4614950"/>
              <a:ext cx="304800" cy="304800"/>
            </a:xfrm>
            <a:prstGeom prst="rect">
              <a:avLst/>
            </a:prstGeom>
            <a:solidFill>
              <a:srgbClr val="FFFF00"/>
            </a:solidFill>
            <a:ln w="25400" algn="ctr">
              <a:noFill/>
              <a:round/>
              <a:headEnd/>
              <a:tailEnd/>
            </a:ln>
          </p:spPr>
          <p:txBody>
            <a:bodyPr/>
            <a:lstStyle/>
            <a:p>
              <a:endParaRPr lang="en-US"/>
            </a:p>
          </p:txBody>
        </p:sp>
        <p:sp>
          <p:nvSpPr>
            <p:cNvPr id="9309" name="Rectangle 75"/>
            <p:cNvSpPr>
              <a:spLocks noChangeArrowheads="1"/>
            </p:cNvSpPr>
            <p:nvPr/>
          </p:nvSpPr>
          <p:spPr bwMode="auto">
            <a:xfrm>
              <a:off x="9321800" y="4995950"/>
              <a:ext cx="304800" cy="304800"/>
            </a:xfrm>
            <a:prstGeom prst="rect">
              <a:avLst/>
            </a:prstGeom>
            <a:solidFill>
              <a:srgbClr val="FFFF00"/>
            </a:solidFill>
            <a:ln w="25400" algn="ctr">
              <a:noFill/>
              <a:round/>
              <a:headEnd/>
              <a:tailEnd/>
            </a:ln>
          </p:spPr>
          <p:txBody>
            <a:bodyPr/>
            <a:lstStyle/>
            <a:p>
              <a:endParaRPr lang="en-US"/>
            </a:p>
          </p:txBody>
        </p:sp>
        <p:sp>
          <p:nvSpPr>
            <p:cNvPr id="9310" name="Rectangle 76"/>
            <p:cNvSpPr>
              <a:spLocks noChangeArrowheads="1"/>
            </p:cNvSpPr>
            <p:nvPr/>
          </p:nvSpPr>
          <p:spPr bwMode="auto">
            <a:xfrm>
              <a:off x="9702800" y="4995950"/>
              <a:ext cx="304800" cy="304800"/>
            </a:xfrm>
            <a:prstGeom prst="rect">
              <a:avLst/>
            </a:prstGeom>
            <a:solidFill>
              <a:srgbClr val="FFFF00"/>
            </a:solidFill>
            <a:ln w="25400" algn="ctr">
              <a:noFill/>
              <a:round/>
              <a:headEnd/>
              <a:tailEnd/>
            </a:ln>
          </p:spPr>
          <p:txBody>
            <a:bodyPr/>
            <a:lstStyle/>
            <a:p>
              <a:endParaRPr lang="en-US"/>
            </a:p>
          </p:txBody>
        </p:sp>
        <p:sp>
          <p:nvSpPr>
            <p:cNvPr id="9311" name="Rectangle 77"/>
            <p:cNvSpPr>
              <a:spLocks noChangeArrowheads="1"/>
            </p:cNvSpPr>
            <p:nvPr/>
          </p:nvSpPr>
          <p:spPr bwMode="auto">
            <a:xfrm>
              <a:off x="10083800" y="4995950"/>
              <a:ext cx="304800" cy="304800"/>
            </a:xfrm>
            <a:prstGeom prst="rect">
              <a:avLst/>
            </a:prstGeom>
            <a:solidFill>
              <a:srgbClr val="FFFF00"/>
            </a:solidFill>
            <a:ln w="25400" algn="ctr">
              <a:noFill/>
              <a:round/>
              <a:headEnd/>
              <a:tailEnd/>
            </a:ln>
          </p:spPr>
          <p:txBody>
            <a:bodyPr/>
            <a:lstStyle/>
            <a:p>
              <a:endParaRPr lang="en-US"/>
            </a:p>
          </p:txBody>
        </p:sp>
        <p:sp>
          <p:nvSpPr>
            <p:cNvPr id="9312" name="Rectangle 78"/>
            <p:cNvSpPr>
              <a:spLocks noChangeArrowheads="1"/>
            </p:cNvSpPr>
            <p:nvPr/>
          </p:nvSpPr>
          <p:spPr bwMode="auto">
            <a:xfrm>
              <a:off x="10464800" y="4995950"/>
              <a:ext cx="304800" cy="304800"/>
            </a:xfrm>
            <a:prstGeom prst="rect">
              <a:avLst/>
            </a:prstGeom>
            <a:solidFill>
              <a:srgbClr val="FFFF00"/>
            </a:solidFill>
            <a:ln w="25400" algn="ctr">
              <a:noFill/>
              <a:round/>
              <a:headEnd/>
              <a:tailEnd/>
            </a:ln>
          </p:spPr>
          <p:txBody>
            <a:bodyPr/>
            <a:lstStyle/>
            <a:p>
              <a:endParaRPr lang="en-US"/>
            </a:p>
          </p:txBody>
        </p:sp>
        <p:sp>
          <p:nvSpPr>
            <p:cNvPr id="9313" name="Rectangle 79"/>
            <p:cNvSpPr>
              <a:spLocks noChangeArrowheads="1"/>
            </p:cNvSpPr>
            <p:nvPr/>
          </p:nvSpPr>
          <p:spPr bwMode="auto">
            <a:xfrm>
              <a:off x="10845800" y="4995950"/>
              <a:ext cx="304800" cy="304800"/>
            </a:xfrm>
            <a:prstGeom prst="rect">
              <a:avLst/>
            </a:prstGeom>
            <a:solidFill>
              <a:srgbClr val="FFFF00"/>
            </a:solidFill>
            <a:ln w="25400" algn="ctr">
              <a:noFill/>
              <a:round/>
              <a:headEnd/>
              <a:tailEnd/>
            </a:ln>
          </p:spPr>
          <p:txBody>
            <a:bodyPr/>
            <a:lstStyle/>
            <a:p>
              <a:endParaRPr lang="en-US"/>
            </a:p>
          </p:txBody>
        </p:sp>
        <p:sp>
          <p:nvSpPr>
            <p:cNvPr id="9314" name="Rectangle 80"/>
            <p:cNvSpPr>
              <a:spLocks noChangeArrowheads="1"/>
            </p:cNvSpPr>
            <p:nvPr/>
          </p:nvSpPr>
          <p:spPr bwMode="auto">
            <a:xfrm>
              <a:off x="11226800" y="4995950"/>
              <a:ext cx="304800" cy="304800"/>
            </a:xfrm>
            <a:prstGeom prst="rect">
              <a:avLst/>
            </a:prstGeom>
            <a:solidFill>
              <a:srgbClr val="FFFF00"/>
            </a:solidFill>
            <a:ln w="25400" algn="ctr">
              <a:noFill/>
              <a:round/>
              <a:headEnd/>
              <a:tailEnd/>
            </a:ln>
          </p:spPr>
          <p:txBody>
            <a:bodyPr/>
            <a:lstStyle/>
            <a:p>
              <a:endParaRPr lang="en-US"/>
            </a:p>
          </p:txBody>
        </p:sp>
        <p:sp>
          <p:nvSpPr>
            <p:cNvPr id="9315" name="Rectangle 81"/>
            <p:cNvSpPr>
              <a:spLocks noChangeArrowheads="1"/>
            </p:cNvSpPr>
            <p:nvPr/>
          </p:nvSpPr>
          <p:spPr bwMode="auto">
            <a:xfrm>
              <a:off x="11607800" y="4995950"/>
              <a:ext cx="304800" cy="304800"/>
            </a:xfrm>
            <a:prstGeom prst="rect">
              <a:avLst/>
            </a:prstGeom>
            <a:solidFill>
              <a:srgbClr val="FFFF00"/>
            </a:solidFill>
            <a:ln w="25400" algn="ctr">
              <a:noFill/>
              <a:round/>
              <a:headEnd/>
              <a:tailEnd/>
            </a:ln>
          </p:spPr>
          <p:txBody>
            <a:bodyPr/>
            <a:lstStyle/>
            <a:p>
              <a:endParaRPr lang="en-US"/>
            </a:p>
          </p:txBody>
        </p:sp>
        <p:sp>
          <p:nvSpPr>
            <p:cNvPr id="9316" name="Rectangle 82"/>
            <p:cNvSpPr>
              <a:spLocks noChangeArrowheads="1"/>
            </p:cNvSpPr>
            <p:nvPr/>
          </p:nvSpPr>
          <p:spPr bwMode="auto">
            <a:xfrm>
              <a:off x="11988800" y="4995950"/>
              <a:ext cx="304800" cy="304800"/>
            </a:xfrm>
            <a:prstGeom prst="rect">
              <a:avLst/>
            </a:prstGeom>
            <a:solidFill>
              <a:srgbClr val="FFFF00"/>
            </a:solidFill>
            <a:ln w="25400" algn="ctr">
              <a:noFill/>
              <a:round/>
              <a:headEnd/>
              <a:tailEnd/>
            </a:ln>
          </p:spPr>
          <p:txBody>
            <a:bodyPr/>
            <a:lstStyle/>
            <a:p>
              <a:endParaRPr lang="en-US"/>
            </a:p>
          </p:txBody>
        </p:sp>
        <p:sp>
          <p:nvSpPr>
            <p:cNvPr id="84" name="Rectangle 83"/>
            <p:cNvSpPr/>
            <p:nvPr/>
          </p:nvSpPr>
          <p:spPr bwMode="auto">
            <a:xfrm>
              <a:off x="9321800" y="5757943"/>
              <a:ext cx="304800" cy="304807"/>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5" name="Rectangle 84"/>
            <p:cNvSpPr/>
            <p:nvPr/>
          </p:nvSpPr>
          <p:spPr bwMode="auto">
            <a:xfrm>
              <a:off x="9702800" y="5757943"/>
              <a:ext cx="304800" cy="304807"/>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 name="Rectangle 85"/>
            <p:cNvSpPr/>
            <p:nvPr/>
          </p:nvSpPr>
          <p:spPr bwMode="auto">
            <a:xfrm>
              <a:off x="10083800" y="5757943"/>
              <a:ext cx="304800" cy="304807"/>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7" name="Rectangle 86"/>
            <p:cNvSpPr/>
            <p:nvPr/>
          </p:nvSpPr>
          <p:spPr bwMode="auto">
            <a:xfrm>
              <a:off x="10464800" y="5757943"/>
              <a:ext cx="304800" cy="304807"/>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8" name="Rectangle 87"/>
            <p:cNvSpPr/>
            <p:nvPr/>
          </p:nvSpPr>
          <p:spPr bwMode="auto">
            <a:xfrm>
              <a:off x="10845800" y="5757943"/>
              <a:ext cx="304800" cy="304807"/>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9" name="Rectangle 88"/>
            <p:cNvSpPr/>
            <p:nvPr/>
          </p:nvSpPr>
          <p:spPr bwMode="auto">
            <a:xfrm>
              <a:off x="11226800" y="5757943"/>
              <a:ext cx="304800" cy="304807"/>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0" name="Rectangle 89"/>
            <p:cNvSpPr/>
            <p:nvPr/>
          </p:nvSpPr>
          <p:spPr bwMode="auto">
            <a:xfrm>
              <a:off x="11607800" y="5757943"/>
              <a:ext cx="304800" cy="304807"/>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1" name="Rectangle 90"/>
            <p:cNvSpPr/>
            <p:nvPr/>
          </p:nvSpPr>
          <p:spPr bwMode="auto">
            <a:xfrm>
              <a:off x="11988800" y="5757943"/>
              <a:ext cx="304800" cy="304807"/>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3" name="Isosceles Triangle 92"/>
            <p:cNvSpPr/>
            <p:nvPr/>
          </p:nvSpPr>
          <p:spPr bwMode="auto">
            <a:xfrm>
              <a:off x="8864600" y="5698375"/>
              <a:ext cx="457200" cy="304800"/>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329" name="Rectangle 101"/>
            <p:cNvSpPr>
              <a:spLocks noChangeArrowheads="1"/>
            </p:cNvSpPr>
            <p:nvPr/>
          </p:nvSpPr>
          <p:spPr bwMode="auto">
            <a:xfrm>
              <a:off x="9321800" y="5376950"/>
              <a:ext cx="304800" cy="304800"/>
            </a:xfrm>
            <a:prstGeom prst="rect">
              <a:avLst/>
            </a:prstGeom>
            <a:solidFill>
              <a:srgbClr val="FFFF00"/>
            </a:solidFill>
            <a:ln w="25400" algn="ctr">
              <a:noFill/>
              <a:round/>
              <a:headEnd/>
              <a:tailEnd/>
            </a:ln>
          </p:spPr>
          <p:txBody>
            <a:bodyPr/>
            <a:lstStyle/>
            <a:p>
              <a:endParaRPr lang="en-US"/>
            </a:p>
          </p:txBody>
        </p:sp>
        <p:sp>
          <p:nvSpPr>
            <p:cNvPr id="9330" name="Rectangle 102"/>
            <p:cNvSpPr>
              <a:spLocks noChangeArrowheads="1"/>
            </p:cNvSpPr>
            <p:nvPr/>
          </p:nvSpPr>
          <p:spPr bwMode="auto">
            <a:xfrm>
              <a:off x="9702800" y="5376950"/>
              <a:ext cx="304800" cy="304800"/>
            </a:xfrm>
            <a:prstGeom prst="rect">
              <a:avLst/>
            </a:prstGeom>
            <a:solidFill>
              <a:srgbClr val="FFFF00"/>
            </a:solidFill>
            <a:ln w="25400" algn="ctr">
              <a:noFill/>
              <a:round/>
              <a:headEnd/>
              <a:tailEnd/>
            </a:ln>
          </p:spPr>
          <p:txBody>
            <a:bodyPr/>
            <a:lstStyle/>
            <a:p>
              <a:endParaRPr lang="en-US"/>
            </a:p>
          </p:txBody>
        </p:sp>
        <p:sp>
          <p:nvSpPr>
            <p:cNvPr id="9331" name="Rectangle 103"/>
            <p:cNvSpPr>
              <a:spLocks noChangeArrowheads="1"/>
            </p:cNvSpPr>
            <p:nvPr/>
          </p:nvSpPr>
          <p:spPr bwMode="auto">
            <a:xfrm>
              <a:off x="10083800" y="5376950"/>
              <a:ext cx="304800" cy="304800"/>
            </a:xfrm>
            <a:prstGeom prst="rect">
              <a:avLst/>
            </a:prstGeom>
            <a:solidFill>
              <a:srgbClr val="FFFF00"/>
            </a:solidFill>
            <a:ln w="25400" algn="ctr">
              <a:noFill/>
              <a:round/>
              <a:headEnd/>
              <a:tailEnd/>
            </a:ln>
          </p:spPr>
          <p:txBody>
            <a:bodyPr/>
            <a:lstStyle/>
            <a:p>
              <a:endParaRPr lang="en-US"/>
            </a:p>
          </p:txBody>
        </p:sp>
        <p:sp>
          <p:nvSpPr>
            <p:cNvPr id="9332" name="Rectangle 104"/>
            <p:cNvSpPr>
              <a:spLocks noChangeArrowheads="1"/>
            </p:cNvSpPr>
            <p:nvPr/>
          </p:nvSpPr>
          <p:spPr bwMode="auto">
            <a:xfrm>
              <a:off x="10464800" y="5376950"/>
              <a:ext cx="304800" cy="304800"/>
            </a:xfrm>
            <a:prstGeom prst="rect">
              <a:avLst/>
            </a:prstGeom>
            <a:solidFill>
              <a:srgbClr val="FFFF00"/>
            </a:solidFill>
            <a:ln w="25400" algn="ctr">
              <a:noFill/>
              <a:round/>
              <a:headEnd/>
              <a:tailEnd/>
            </a:ln>
          </p:spPr>
          <p:txBody>
            <a:bodyPr/>
            <a:lstStyle/>
            <a:p>
              <a:endParaRPr lang="en-US"/>
            </a:p>
          </p:txBody>
        </p:sp>
        <p:sp>
          <p:nvSpPr>
            <p:cNvPr id="9333" name="Rectangle 105"/>
            <p:cNvSpPr>
              <a:spLocks noChangeArrowheads="1"/>
            </p:cNvSpPr>
            <p:nvPr/>
          </p:nvSpPr>
          <p:spPr bwMode="auto">
            <a:xfrm>
              <a:off x="10845800" y="5376950"/>
              <a:ext cx="304800" cy="304800"/>
            </a:xfrm>
            <a:prstGeom prst="rect">
              <a:avLst/>
            </a:prstGeom>
            <a:solidFill>
              <a:srgbClr val="FFFF00"/>
            </a:solidFill>
            <a:ln w="25400" algn="ctr">
              <a:noFill/>
              <a:round/>
              <a:headEnd/>
              <a:tailEnd/>
            </a:ln>
          </p:spPr>
          <p:txBody>
            <a:bodyPr/>
            <a:lstStyle/>
            <a:p>
              <a:endParaRPr lang="en-US"/>
            </a:p>
          </p:txBody>
        </p:sp>
        <p:sp>
          <p:nvSpPr>
            <p:cNvPr id="9334" name="Rectangle 106"/>
            <p:cNvSpPr>
              <a:spLocks noChangeArrowheads="1"/>
            </p:cNvSpPr>
            <p:nvPr/>
          </p:nvSpPr>
          <p:spPr bwMode="auto">
            <a:xfrm>
              <a:off x="11226800" y="5376950"/>
              <a:ext cx="304800" cy="304800"/>
            </a:xfrm>
            <a:prstGeom prst="rect">
              <a:avLst/>
            </a:prstGeom>
            <a:solidFill>
              <a:srgbClr val="FFFF00"/>
            </a:solidFill>
            <a:ln w="25400" algn="ctr">
              <a:noFill/>
              <a:round/>
              <a:headEnd/>
              <a:tailEnd/>
            </a:ln>
          </p:spPr>
          <p:txBody>
            <a:bodyPr/>
            <a:lstStyle/>
            <a:p>
              <a:endParaRPr lang="en-US"/>
            </a:p>
          </p:txBody>
        </p:sp>
        <p:sp>
          <p:nvSpPr>
            <p:cNvPr id="9335" name="Rectangle 107"/>
            <p:cNvSpPr>
              <a:spLocks noChangeArrowheads="1"/>
            </p:cNvSpPr>
            <p:nvPr/>
          </p:nvSpPr>
          <p:spPr bwMode="auto">
            <a:xfrm>
              <a:off x="11607800" y="5376950"/>
              <a:ext cx="304800" cy="304800"/>
            </a:xfrm>
            <a:prstGeom prst="rect">
              <a:avLst/>
            </a:prstGeom>
            <a:solidFill>
              <a:srgbClr val="FFFF00"/>
            </a:solidFill>
            <a:ln w="25400" algn="ctr">
              <a:noFill/>
              <a:round/>
              <a:headEnd/>
              <a:tailEnd/>
            </a:ln>
          </p:spPr>
          <p:txBody>
            <a:bodyPr/>
            <a:lstStyle/>
            <a:p>
              <a:endParaRPr lang="en-US"/>
            </a:p>
          </p:txBody>
        </p:sp>
        <p:sp>
          <p:nvSpPr>
            <p:cNvPr id="9336" name="Rectangle 108"/>
            <p:cNvSpPr>
              <a:spLocks noChangeArrowheads="1"/>
            </p:cNvSpPr>
            <p:nvPr/>
          </p:nvSpPr>
          <p:spPr bwMode="auto">
            <a:xfrm>
              <a:off x="11988800" y="5376950"/>
              <a:ext cx="304800" cy="304800"/>
            </a:xfrm>
            <a:prstGeom prst="rect">
              <a:avLst/>
            </a:prstGeom>
            <a:solidFill>
              <a:srgbClr val="FFFF00"/>
            </a:solidFill>
            <a:ln w="25400" algn="ctr">
              <a:noFill/>
              <a:round/>
              <a:headEnd/>
              <a:tailEnd/>
            </a:ln>
          </p:spPr>
          <p:txBody>
            <a:bodyPr/>
            <a:lstStyle/>
            <a:p>
              <a:endParaRPr lang="en-US"/>
            </a:p>
          </p:txBody>
        </p:sp>
      </p:grpSp>
      <p:grpSp>
        <p:nvGrpSpPr>
          <p:cNvPr id="775" name="Group 774"/>
          <p:cNvGrpSpPr/>
          <p:nvPr/>
        </p:nvGrpSpPr>
        <p:grpSpPr>
          <a:xfrm>
            <a:off x="5638800" y="2438400"/>
            <a:ext cx="2411016" cy="2625328"/>
            <a:chOff x="9399984" y="3429000"/>
            <a:chExt cx="2411016" cy="2625328"/>
          </a:xfrm>
        </p:grpSpPr>
        <p:cxnSp>
          <p:nvCxnSpPr>
            <p:cNvPr id="676" name="Straight Connector 123"/>
            <p:cNvCxnSpPr>
              <a:cxnSpLocks noChangeShapeType="1"/>
              <a:stCxn id="726" idx="2"/>
            </p:cNvCxnSpPr>
            <p:nvPr/>
          </p:nvCxnSpPr>
          <p:spPr bwMode="auto">
            <a:xfrm rot="16200000" flipH="1">
              <a:off x="9212474" y="5331039"/>
              <a:ext cx="1232269" cy="1"/>
            </a:xfrm>
            <a:prstGeom prst="line">
              <a:avLst/>
            </a:prstGeom>
            <a:noFill/>
            <a:ln w="25400" algn="ctr">
              <a:solidFill>
                <a:schemeClr val="tx1"/>
              </a:solidFill>
              <a:round/>
              <a:headEnd/>
              <a:tailEnd/>
            </a:ln>
          </p:spPr>
        </p:cxnSp>
        <p:cxnSp>
          <p:nvCxnSpPr>
            <p:cNvPr id="677" name="Straight Connector 124"/>
            <p:cNvCxnSpPr>
              <a:cxnSpLocks noChangeShapeType="1"/>
              <a:stCxn id="727" idx="2"/>
            </p:cNvCxnSpPr>
            <p:nvPr/>
          </p:nvCxnSpPr>
          <p:spPr bwMode="auto">
            <a:xfrm rot="16200000" flipH="1">
              <a:off x="9487048" y="5324356"/>
              <a:ext cx="1231709" cy="12808"/>
            </a:xfrm>
            <a:prstGeom prst="line">
              <a:avLst/>
            </a:prstGeom>
            <a:noFill/>
            <a:ln w="25400" algn="ctr">
              <a:solidFill>
                <a:schemeClr val="tx1"/>
              </a:solidFill>
              <a:round/>
              <a:headEnd/>
              <a:tailEnd/>
            </a:ln>
          </p:spPr>
        </p:cxnSp>
        <p:cxnSp>
          <p:nvCxnSpPr>
            <p:cNvPr id="678" name="Straight Connector 125"/>
            <p:cNvCxnSpPr>
              <a:cxnSpLocks noChangeShapeType="1"/>
              <a:stCxn id="728" idx="2"/>
            </p:cNvCxnSpPr>
            <p:nvPr/>
          </p:nvCxnSpPr>
          <p:spPr bwMode="auto">
            <a:xfrm rot="16200000" flipH="1">
              <a:off x="9748534" y="5330760"/>
              <a:ext cx="1231710" cy="1"/>
            </a:xfrm>
            <a:prstGeom prst="line">
              <a:avLst/>
            </a:prstGeom>
            <a:noFill/>
            <a:ln w="25400" algn="ctr">
              <a:solidFill>
                <a:schemeClr val="tx1"/>
              </a:solidFill>
              <a:round/>
              <a:headEnd/>
              <a:tailEnd/>
            </a:ln>
          </p:spPr>
        </p:cxnSp>
        <p:cxnSp>
          <p:nvCxnSpPr>
            <p:cNvPr id="679" name="Straight Connector 126"/>
            <p:cNvCxnSpPr>
              <a:cxnSpLocks noChangeShapeType="1"/>
              <a:stCxn id="729" idx="2"/>
            </p:cNvCxnSpPr>
            <p:nvPr/>
          </p:nvCxnSpPr>
          <p:spPr bwMode="auto">
            <a:xfrm rot="16200000" flipH="1">
              <a:off x="10016983" y="5330202"/>
              <a:ext cx="1231710" cy="1118"/>
            </a:xfrm>
            <a:prstGeom prst="line">
              <a:avLst/>
            </a:prstGeom>
            <a:noFill/>
            <a:ln w="25400" algn="ctr">
              <a:solidFill>
                <a:schemeClr val="tx1"/>
              </a:solidFill>
              <a:round/>
              <a:headEnd/>
              <a:tailEnd/>
            </a:ln>
          </p:spPr>
        </p:cxnSp>
        <p:cxnSp>
          <p:nvCxnSpPr>
            <p:cNvPr id="680" name="Straight Connector 127"/>
            <p:cNvCxnSpPr>
              <a:cxnSpLocks noChangeShapeType="1"/>
              <a:stCxn id="730" idx="2"/>
            </p:cNvCxnSpPr>
            <p:nvPr/>
          </p:nvCxnSpPr>
          <p:spPr bwMode="auto">
            <a:xfrm rot="5400000">
              <a:off x="10283479" y="5330483"/>
              <a:ext cx="1232269" cy="1115"/>
            </a:xfrm>
            <a:prstGeom prst="line">
              <a:avLst/>
            </a:prstGeom>
            <a:noFill/>
            <a:ln w="25400" algn="ctr">
              <a:solidFill>
                <a:schemeClr val="tx1"/>
              </a:solidFill>
              <a:round/>
              <a:headEnd/>
              <a:tailEnd/>
            </a:ln>
          </p:spPr>
        </p:cxnSp>
        <p:cxnSp>
          <p:nvCxnSpPr>
            <p:cNvPr id="681" name="Straight Connector 128"/>
            <p:cNvCxnSpPr>
              <a:cxnSpLocks noChangeShapeType="1"/>
              <a:stCxn id="731" idx="2"/>
            </p:cNvCxnSpPr>
            <p:nvPr/>
          </p:nvCxnSpPr>
          <p:spPr bwMode="auto">
            <a:xfrm rot="16200000" flipH="1">
              <a:off x="10558051" y="5324916"/>
              <a:ext cx="1231710" cy="11690"/>
            </a:xfrm>
            <a:prstGeom prst="line">
              <a:avLst/>
            </a:prstGeom>
            <a:noFill/>
            <a:ln w="25400" algn="ctr">
              <a:solidFill>
                <a:schemeClr val="tx1"/>
              </a:solidFill>
              <a:round/>
              <a:headEnd/>
              <a:tailEnd/>
            </a:ln>
          </p:spPr>
        </p:cxnSp>
        <p:cxnSp>
          <p:nvCxnSpPr>
            <p:cNvPr id="682" name="Straight Connector 129"/>
            <p:cNvCxnSpPr>
              <a:cxnSpLocks noChangeShapeType="1"/>
              <a:stCxn id="732" idx="2"/>
            </p:cNvCxnSpPr>
            <p:nvPr/>
          </p:nvCxnSpPr>
          <p:spPr bwMode="auto">
            <a:xfrm rot="5400000">
              <a:off x="10819540" y="5330203"/>
              <a:ext cx="1231709" cy="1114"/>
            </a:xfrm>
            <a:prstGeom prst="line">
              <a:avLst/>
            </a:prstGeom>
            <a:noFill/>
            <a:ln w="25400" algn="ctr">
              <a:solidFill>
                <a:schemeClr val="tx1"/>
              </a:solidFill>
              <a:round/>
              <a:headEnd/>
              <a:tailEnd/>
            </a:ln>
          </p:spPr>
        </p:cxnSp>
        <p:cxnSp>
          <p:nvCxnSpPr>
            <p:cNvPr id="683" name="Straight Connector 130"/>
            <p:cNvCxnSpPr>
              <a:cxnSpLocks noChangeShapeType="1"/>
              <a:stCxn id="733" idx="2"/>
            </p:cNvCxnSpPr>
            <p:nvPr/>
          </p:nvCxnSpPr>
          <p:spPr bwMode="auto">
            <a:xfrm rot="16200000" flipH="1">
              <a:off x="11087987" y="5330760"/>
              <a:ext cx="1231710" cy="1"/>
            </a:xfrm>
            <a:prstGeom prst="line">
              <a:avLst/>
            </a:prstGeom>
            <a:noFill/>
            <a:ln w="25400" algn="ctr">
              <a:solidFill>
                <a:schemeClr val="tx1"/>
              </a:solidFill>
              <a:round/>
              <a:headEnd/>
              <a:tailEnd/>
            </a:ln>
          </p:spPr>
        </p:cxnSp>
        <p:cxnSp>
          <p:nvCxnSpPr>
            <p:cNvPr id="684" name="Straight Connector 115"/>
            <p:cNvCxnSpPr>
              <a:cxnSpLocks noChangeShapeType="1"/>
            </p:cNvCxnSpPr>
            <p:nvPr/>
          </p:nvCxnSpPr>
          <p:spPr bwMode="auto">
            <a:xfrm rot="5400000">
              <a:off x="9265493" y="4045195"/>
              <a:ext cx="1125115" cy="1117"/>
            </a:xfrm>
            <a:prstGeom prst="line">
              <a:avLst/>
            </a:prstGeom>
            <a:noFill/>
            <a:ln w="25400" algn="ctr">
              <a:solidFill>
                <a:schemeClr val="tx1"/>
              </a:solidFill>
              <a:round/>
              <a:headEnd/>
              <a:tailEnd/>
            </a:ln>
          </p:spPr>
        </p:cxnSp>
        <p:cxnSp>
          <p:nvCxnSpPr>
            <p:cNvPr id="685" name="Straight Connector 116"/>
            <p:cNvCxnSpPr>
              <a:cxnSpLocks noChangeShapeType="1"/>
            </p:cNvCxnSpPr>
            <p:nvPr/>
          </p:nvCxnSpPr>
          <p:spPr bwMode="auto">
            <a:xfrm rot="5400000">
              <a:off x="9546190" y="4044636"/>
              <a:ext cx="1125115" cy="1117"/>
            </a:xfrm>
            <a:prstGeom prst="line">
              <a:avLst/>
            </a:prstGeom>
            <a:noFill/>
            <a:ln w="25400" algn="ctr">
              <a:solidFill>
                <a:schemeClr val="tx1"/>
              </a:solidFill>
              <a:round/>
              <a:headEnd/>
              <a:tailEnd/>
            </a:ln>
          </p:spPr>
        </p:cxnSp>
        <p:cxnSp>
          <p:nvCxnSpPr>
            <p:cNvPr id="686" name="Straight Connector 117"/>
            <p:cNvCxnSpPr>
              <a:cxnSpLocks noChangeShapeType="1"/>
            </p:cNvCxnSpPr>
            <p:nvPr/>
          </p:nvCxnSpPr>
          <p:spPr bwMode="auto">
            <a:xfrm rot="5400000">
              <a:off x="9801275" y="4044636"/>
              <a:ext cx="1125115" cy="1117"/>
            </a:xfrm>
            <a:prstGeom prst="line">
              <a:avLst/>
            </a:prstGeom>
            <a:noFill/>
            <a:ln w="25400" algn="ctr">
              <a:solidFill>
                <a:schemeClr val="tx1"/>
              </a:solidFill>
              <a:round/>
              <a:headEnd/>
              <a:tailEnd/>
            </a:ln>
          </p:spPr>
        </p:cxnSp>
        <p:cxnSp>
          <p:nvCxnSpPr>
            <p:cNvPr id="687" name="Straight Connector 118"/>
            <p:cNvCxnSpPr>
              <a:cxnSpLocks noChangeShapeType="1"/>
            </p:cNvCxnSpPr>
            <p:nvPr/>
          </p:nvCxnSpPr>
          <p:spPr bwMode="auto">
            <a:xfrm rot="5400000">
              <a:off x="10070282" y="4044636"/>
              <a:ext cx="1125115" cy="1117"/>
            </a:xfrm>
            <a:prstGeom prst="line">
              <a:avLst/>
            </a:prstGeom>
            <a:noFill/>
            <a:ln w="25400" algn="ctr">
              <a:solidFill>
                <a:schemeClr val="tx1"/>
              </a:solidFill>
              <a:round/>
              <a:headEnd/>
              <a:tailEnd/>
            </a:ln>
          </p:spPr>
        </p:cxnSp>
        <p:cxnSp>
          <p:nvCxnSpPr>
            <p:cNvPr id="688" name="Straight Connector 119"/>
            <p:cNvCxnSpPr>
              <a:cxnSpLocks noChangeShapeType="1"/>
            </p:cNvCxnSpPr>
            <p:nvPr/>
          </p:nvCxnSpPr>
          <p:spPr bwMode="auto">
            <a:xfrm rot="5400000">
              <a:off x="10335940" y="4045195"/>
              <a:ext cx="1125115" cy="1117"/>
            </a:xfrm>
            <a:prstGeom prst="line">
              <a:avLst/>
            </a:prstGeom>
            <a:noFill/>
            <a:ln w="25400" algn="ctr">
              <a:solidFill>
                <a:schemeClr val="tx1"/>
              </a:solidFill>
              <a:round/>
              <a:headEnd/>
              <a:tailEnd/>
            </a:ln>
          </p:spPr>
        </p:cxnSp>
        <p:cxnSp>
          <p:nvCxnSpPr>
            <p:cNvPr id="689" name="Straight Connector 120"/>
            <p:cNvCxnSpPr>
              <a:cxnSpLocks noChangeShapeType="1"/>
            </p:cNvCxnSpPr>
            <p:nvPr/>
          </p:nvCxnSpPr>
          <p:spPr bwMode="auto">
            <a:xfrm rot="5400000">
              <a:off x="10616636" y="4044636"/>
              <a:ext cx="1125115" cy="1117"/>
            </a:xfrm>
            <a:prstGeom prst="line">
              <a:avLst/>
            </a:prstGeom>
            <a:noFill/>
            <a:ln w="25400" algn="ctr">
              <a:solidFill>
                <a:schemeClr val="tx1"/>
              </a:solidFill>
              <a:round/>
              <a:headEnd/>
              <a:tailEnd/>
            </a:ln>
          </p:spPr>
        </p:cxnSp>
        <p:cxnSp>
          <p:nvCxnSpPr>
            <p:cNvPr id="690" name="Straight Connector 121"/>
            <p:cNvCxnSpPr>
              <a:cxnSpLocks noChangeShapeType="1"/>
            </p:cNvCxnSpPr>
            <p:nvPr/>
          </p:nvCxnSpPr>
          <p:spPr bwMode="auto">
            <a:xfrm rot="5400000">
              <a:off x="10871721" y="4044636"/>
              <a:ext cx="1125115" cy="1117"/>
            </a:xfrm>
            <a:prstGeom prst="line">
              <a:avLst/>
            </a:prstGeom>
            <a:noFill/>
            <a:ln w="25400" algn="ctr">
              <a:solidFill>
                <a:schemeClr val="tx1"/>
              </a:solidFill>
              <a:round/>
              <a:headEnd/>
              <a:tailEnd/>
            </a:ln>
          </p:spPr>
        </p:cxnSp>
        <p:cxnSp>
          <p:nvCxnSpPr>
            <p:cNvPr id="691" name="Straight Connector 122"/>
            <p:cNvCxnSpPr>
              <a:cxnSpLocks noChangeShapeType="1"/>
            </p:cNvCxnSpPr>
            <p:nvPr/>
          </p:nvCxnSpPr>
          <p:spPr bwMode="auto">
            <a:xfrm rot="5400000">
              <a:off x="11140728" y="4044636"/>
              <a:ext cx="1125115" cy="1117"/>
            </a:xfrm>
            <a:prstGeom prst="line">
              <a:avLst/>
            </a:prstGeom>
            <a:noFill/>
            <a:ln w="25400" algn="ctr">
              <a:solidFill>
                <a:schemeClr val="tx1"/>
              </a:solidFill>
              <a:round/>
              <a:headEnd/>
              <a:tailEnd/>
            </a:ln>
          </p:spPr>
        </p:cxnSp>
        <p:cxnSp>
          <p:nvCxnSpPr>
            <p:cNvPr id="692" name="Straight Connector 109"/>
            <p:cNvCxnSpPr>
              <a:cxnSpLocks noChangeShapeType="1"/>
              <a:endCxn id="765" idx="3"/>
            </p:cNvCxnSpPr>
            <p:nvPr/>
          </p:nvCxnSpPr>
          <p:spPr bwMode="auto">
            <a:xfrm>
              <a:off x="10846593" y="5946058"/>
              <a:ext cx="964407" cy="1114"/>
            </a:xfrm>
            <a:prstGeom prst="line">
              <a:avLst/>
            </a:prstGeom>
            <a:noFill/>
            <a:ln w="25400" algn="ctr">
              <a:solidFill>
                <a:schemeClr val="tx1"/>
              </a:solidFill>
              <a:round/>
              <a:headEnd/>
              <a:tailEnd/>
            </a:ln>
          </p:spPr>
        </p:cxnSp>
        <p:cxnSp>
          <p:nvCxnSpPr>
            <p:cNvPr id="693" name="Straight Connector 110"/>
            <p:cNvCxnSpPr>
              <a:cxnSpLocks noChangeShapeType="1"/>
            </p:cNvCxnSpPr>
            <p:nvPr/>
          </p:nvCxnSpPr>
          <p:spPr bwMode="auto">
            <a:xfrm>
              <a:off x="9614297" y="5944941"/>
              <a:ext cx="1194215" cy="2231"/>
            </a:xfrm>
            <a:prstGeom prst="line">
              <a:avLst/>
            </a:prstGeom>
            <a:noFill/>
            <a:ln w="25400" algn="ctr">
              <a:solidFill>
                <a:schemeClr val="tx1"/>
              </a:solidFill>
              <a:round/>
              <a:headEnd/>
              <a:tailEnd/>
            </a:ln>
          </p:spPr>
        </p:cxnSp>
        <p:sp>
          <p:nvSpPr>
            <p:cNvPr id="694" name="Rectangle 693"/>
            <p:cNvSpPr/>
            <p:nvPr/>
          </p:nvSpPr>
          <p:spPr bwMode="auto">
            <a:xfrm>
              <a:off x="9721453" y="3429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95" name="Rectangle 694"/>
            <p:cNvSpPr/>
            <p:nvPr/>
          </p:nvSpPr>
          <p:spPr bwMode="auto">
            <a:xfrm>
              <a:off x="9989343" y="3429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96" name="Rectangle 695"/>
            <p:cNvSpPr/>
            <p:nvPr/>
          </p:nvSpPr>
          <p:spPr bwMode="auto">
            <a:xfrm>
              <a:off x="10257234" y="3429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97" name="Rectangle 696"/>
            <p:cNvSpPr/>
            <p:nvPr/>
          </p:nvSpPr>
          <p:spPr bwMode="auto">
            <a:xfrm>
              <a:off x="10525125" y="3429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98" name="Rectangle 697"/>
            <p:cNvSpPr/>
            <p:nvPr/>
          </p:nvSpPr>
          <p:spPr bwMode="auto">
            <a:xfrm>
              <a:off x="10793015" y="3429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699" name="Rectangle 698"/>
            <p:cNvSpPr/>
            <p:nvPr/>
          </p:nvSpPr>
          <p:spPr bwMode="auto">
            <a:xfrm>
              <a:off x="11060906" y="3429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00" name="Rectangle 699"/>
            <p:cNvSpPr/>
            <p:nvPr/>
          </p:nvSpPr>
          <p:spPr bwMode="auto">
            <a:xfrm>
              <a:off x="11328797" y="3429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01" name="Rectangle 700"/>
            <p:cNvSpPr/>
            <p:nvPr/>
          </p:nvSpPr>
          <p:spPr bwMode="auto">
            <a:xfrm>
              <a:off x="11596687" y="3429000"/>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02" name="Rectangle 27"/>
            <p:cNvSpPr>
              <a:spLocks noChangeArrowheads="1"/>
            </p:cNvSpPr>
            <p:nvPr/>
          </p:nvSpPr>
          <p:spPr bwMode="auto">
            <a:xfrm>
              <a:off x="9721453" y="3696945"/>
              <a:ext cx="214313" cy="214308"/>
            </a:xfrm>
            <a:prstGeom prst="rect">
              <a:avLst/>
            </a:prstGeom>
            <a:solidFill>
              <a:srgbClr val="FF0000"/>
            </a:solidFill>
            <a:ln w="25400" algn="ctr">
              <a:noFill/>
              <a:round/>
              <a:headEnd/>
              <a:tailEnd/>
            </a:ln>
          </p:spPr>
          <p:txBody>
            <a:bodyPr/>
            <a:lstStyle/>
            <a:p>
              <a:endParaRPr lang="en-US"/>
            </a:p>
          </p:txBody>
        </p:sp>
        <p:sp>
          <p:nvSpPr>
            <p:cNvPr id="703" name="Rectangle 28"/>
            <p:cNvSpPr>
              <a:spLocks noChangeArrowheads="1"/>
            </p:cNvSpPr>
            <p:nvPr/>
          </p:nvSpPr>
          <p:spPr bwMode="auto">
            <a:xfrm>
              <a:off x="9989343" y="3696945"/>
              <a:ext cx="214313" cy="214308"/>
            </a:xfrm>
            <a:prstGeom prst="rect">
              <a:avLst/>
            </a:prstGeom>
            <a:solidFill>
              <a:srgbClr val="FF0000"/>
            </a:solidFill>
            <a:ln w="25400" algn="ctr">
              <a:noFill/>
              <a:round/>
              <a:headEnd/>
              <a:tailEnd/>
            </a:ln>
          </p:spPr>
          <p:txBody>
            <a:bodyPr/>
            <a:lstStyle/>
            <a:p>
              <a:endParaRPr lang="en-US"/>
            </a:p>
          </p:txBody>
        </p:sp>
        <p:sp>
          <p:nvSpPr>
            <p:cNvPr id="704" name="Rectangle 29"/>
            <p:cNvSpPr>
              <a:spLocks noChangeArrowheads="1"/>
            </p:cNvSpPr>
            <p:nvPr/>
          </p:nvSpPr>
          <p:spPr bwMode="auto">
            <a:xfrm>
              <a:off x="10257234" y="3696945"/>
              <a:ext cx="214313" cy="214308"/>
            </a:xfrm>
            <a:prstGeom prst="rect">
              <a:avLst/>
            </a:prstGeom>
            <a:solidFill>
              <a:srgbClr val="FF0000"/>
            </a:solidFill>
            <a:ln w="25400" algn="ctr">
              <a:noFill/>
              <a:round/>
              <a:headEnd/>
              <a:tailEnd/>
            </a:ln>
          </p:spPr>
          <p:txBody>
            <a:bodyPr/>
            <a:lstStyle/>
            <a:p>
              <a:endParaRPr lang="en-US"/>
            </a:p>
          </p:txBody>
        </p:sp>
        <p:sp>
          <p:nvSpPr>
            <p:cNvPr id="705" name="Rectangle 30"/>
            <p:cNvSpPr>
              <a:spLocks noChangeArrowheads="1"/>
            </p:cNvSpPr>
            <p:nvPr/>
          </p:nvSpPr>
          <p:spPr bwMode="auto">
            <a:xfrm>
              <a:off x="10525125" y="3696945"/>
              <a:ext cx="214313" cy="214308"/>
            </a:xfrm>
            <a:prstGeom prst="rect">
              <a:avLst/>
            </a:prstGeom>
            <a:solidFill>
              <a:srgbClr val="FF0000"/>
            </a:solidFill>
            <a:ln w="25400" algn="ctr">
              <a:noFill/>
              <a:round/>
              <a:headEnd/>
              <a:tailEnd/>
            </a:ln>
          </p:spPr>
          <p:txBody>
            <a:bodyPr/>
            <a:lstStyle/>
            <a:p>
              <a:endParaRPr lang="en-US"/>
            </a:p>
          </p:txBody>
        </p:sp>
        <p:sp>
          <p:nvSpPr>
            <p:cNvPr id="706" name="Rectangle 31"/>
            <p:cNvSpPr>
              <a:spLocks noChangeArrowheads="1"/>
            </p:cNvSpPr>
            <p:nvPr/>
          </p:nvSpPr>
          <p:spPr bwMode="auto">
            <a:xfrm>
              <a:off x="10793015" y="3696945"/>
              <a:ext cx="214313" cy="214308"/>
            </a:xfrm>
            <a:prstGeom prst="rect">
              <a:avLst/>
            </a:prstGeom>
            <a:solidFill>
              <a:srgbClr val="FF0000"/>
            </a:solidFill>
            <a:ln w="25400" algn="ctr">
              <a:noFill/>
              <a:round/>
              <a:headEnd/>
              <a:tailEnd/>
            </a:ln>
          </p:spPr>
          <p:txBody>
            <a:bodyPr/>
            <a:lstStyle/>
            <a:p>
              <a:endParaRPr lang="en-US"/>
            </a:p>
          </p:txBody>
        </p:sp>
        <p:sp>
          <p:nvSpPr>
            <p:cNvPr id="707" name="Rectangle 32"/>
            <p:cNvSpPr>
              <a:spLocks noChangeArrowheads="1"/>
            </p:cNvSpPr>
            <p:nvPr/>
          </p:nvSpPr>
          <p:spPr bwMode="auto">
            <a:xfrm>
              <a:off x="11060906" y="3696945"/>
              <a:ext cx="214313" cy="214308"/>
            </a:xfrm>
            <a:prstGeom prst="rect">
              <a:avLst/>
            </a:prstGeom>
            <a:solidFill>
              <a:srgbClr val="FF0000"/>
            </a:solidFill>
            <a:ln w="25400" algn="ctr">
              <a:noFill/>
              <a:round/>
              <a:headEnd/>
              <a:tailEnd/>
            </a:ln>
          </p:spPr>
          <p:txBody>
            <a:bodyPr/>
            <a:lstStyle/>
            <a:p>
              <a:endParaRPr lang="en-US"/>
            </a:p>
          </p:txBody>
        </p:sp>
        <p:sp>
          <p:nvSpPr>
            <p:cNvPr id="708" name="Rectangle 33"/>
            <p:cNvSpPr>
              <a:spLocks noChangeArrowheads="1"/>
            </p:cNvSpPr>
            <p:nvPr/>
          </p:nvSpPr>
          <p:spPr bwMode="auto">
            <a:xfrm>
              <a:off x="11328797" y="3696945"/>
              <a:ext cx="214313" cy="214308"/>
            </a:xfrm>
            <a:prstGeom prst="rect">
              <a:avLst/>
            </a:prstGeom>
            <a:solidFill>
              <a:srgbClr val="FF0000"/>
            </a:solidFill>
            <a:ln w="25400" algn="ctr">
              <a:noFill/>
              <a:round/>
              <a:headEnd/>
              <a:tailEnd/>
            </a:ln>
          </p:spPr>
          <p:txBody>
            <a:bodyPr/>
            <a:lstStyle/>
            <a:p>
              <a:endParaRPr lang="en-US"/>
            </a:p>
          </p:txBody>
        </p:sp>
        <p:sp>
          <p:nvSpPr>
            <p:cNvPr id="709" name="Rectangle 34"/>
            <p:cNvSpPr>
              <a:spLocks noChangeArrowheads="1"/>
            </p:cNvSpPr>
            <p:nvPr/>
          </p:nvSpPr>
          <p:spPr bwMode="auto">
            <a:xfrm>
              <a:off x="11596687" y="3696945"/>
              <a:ext cx="214313" cy="214308"/>
            </a:xfrm>
            <a:prstGeom prst="rect">
              <a:avLst/>
            </a:prstGeom>
            <a:solidFill>
              <a:srgbClr val="FF0000"/>
            </a:solidFill>
            <a:ln w="25400" algn="ctr">
              <a:noFill/>
              <a:round/>
              <a:headEnd/>
              <a:tailEnd/>
            </a:ln>
          </p:spPr>
          <p:txBody>
            <a:bodyPr/>
            <a:lstStyle/>
            <a:p>
              <a:endParaRPr lang="en-US"/>
            </a:p>
          </p:txBody>
        </p:sp>
        <p:sp>
          <p:nvSpPr>
            <p:cNvPr id="710" name="Rectangle 35"/>
            <p:cNvSpPr>
              <a:spLocks noChangeArrowheads="1"/>
            </p:cNvSpPr>
            <p:nvPr/>
          </p:nvSpPr>
          <p:spPr bwMode="auto">
            <a:xfrm>
              <a:off x="9721453" y="3964829"/>
              <a:ext cx="214313" cy="214308"/>
            </a:xfrm>
            <a:prstGeom prst="rect">
              <a:avLst/>
            </a:prstGeom>
            <a:solidFill>
              <a:srgbClr val="FF0000"/>
            </a:solidFill>
            <a:ln w="25400" algn="ctr">
              <a:noFill/>
              <a:round/>
              <a:headEnd/>
              <a:tailEnd/>
            </a:ln>
          </p:spPr>
          <p:txBody>
            <a:bodyPr/>
            <a:lstStyle/>
            <a:p>
              <a:endParaRPr lang="en-US"/>
            </a:p>
          </p:txBody>
        </p:sp>
        <p:sp>
          <p:nvSpPr>
            <p:cNvPr id="711" name="Rectangle 36"/>
            <p:cNvSpPr>
              <a:spLocks noChangeArrowheads="1"/>
            </p:cNvSpPr>
            <p:nvPr/>
          </p:nvSpPr>
          <p:spPr bwMode="auto">
            <a:xfrm>
              <a:off x="9989343" y="3964829"/>
              <a:ext cx="214313" cy="214308"/>
            </a:xfrm>
            <a:prstGeom prst="rect">
              <a:avLst/>
            </a:prstGeom>
            <a:solidFill>
              <a:srgbClr val="FF0000"/>
            </a:solidFill>
            <a:ln w="25400" algn="ctr">
              <a:noFill/>
              <a:round/>
              <a:headEnd/>
              <a:tailEnd/>
            </a:ln>
          </p:spPr>
          <p:txBody>
            <a:bodyPr/>
            <a:lstStyle/>
            <a:p>
              <a:endParaRPr lang="en-US"/>
            </a:p>
          </p:txBody>
        </p:sp>
        <p:sp>
          <p:nvSpPr>
            <p:cNvPr id="712" name="Rectangle 37"/>
            <p:cNvSpPr>
              <a:spLocks noChangeArrowheads="1"/>
            </p:cNvSpPr>
            <p:nvPr/>
          </p:nvSpPr>
          <p:spPr bwMode="auto">
            <a:xfrm>
              <a:off x="10257234" y="3964829"/>
              <a:ext cx="214313" cy="214308"/>
            </a:xfrm>
            <a:prstGeom prst="rect">
              <a:avLst/>
            </a:prstGeom>
            <a:solidFill>
              <a:srgbClr val="FF0000"/>
            </a:solidFill>
            <a:ln w="25400" algn="ctr">
              <a:noFill/>
              <a:round/>
              <a:headEnd/>
              <a:tailEnd/>
            </a:ln>
          </p:spPr>
          <p:txBody>
            <a:bodyPr/>
            <a:lstStyle/>
            <a:p>
              <a:endParaRPr lang="en-US"/>
            </a:p>
          </p:txBody>
        </p:sp>
        <p:sp>
          <p:nvSpPr>
            <p:cNvPr id="713" name="Rectangle 38"/>
            <p:cNvSpPr>
              <a:spLocks noChangeArrowheads="1"/>
            </p:cNvSpPr>
            <p:nvPr/>
          </p:nvSpPr>
          <p:spPr bwMode="auto">
            <a:xfrm>
              <a:off x="10525125" y="3964829"/>
              <a:ext cx="214313" cy="214308"/>
            </a:xfrm>
            <a:prstGeom prst="rect">
              <a:avLst/>
            </a:prstGeom>
            <a:solidFill>
              <a:srgbClr val="FF0000"/>
            </a:solidFill>
            <a:ln w="25400" algn="ctr">
              <a:noFill/>
              <a:round/>
              <a:headEnd/>
              <a:tailEnd/>
            </a:ln>
          </p:spPr>
          <p:txBody>
            <a:bodyPr/>
            <a:lstStyle/>
            <a:p>
              <a:endParaRPr lang="en-US"/>
            </a:p>
          </p:txBody>
        </p:sp>
        <p:sp>
          <p:nvSpPr>
            <p:cNvPr id="714" name="Rectangle 39"/>
            <p:cNvSpPr>
              <a:spLocks noChangeArrowheads="1"/>
            </p:cNvSpPr>
            <p:nvPr/>
          </p:nvSpPr>
          <p:spPr bwMode="auto">
            <a:xfrm>
              <a:off x="10793015" y="3964829"/>
              <a:ext cx="214313" cy="214308"/>
            </a:xfrm>
            <a:prstGeom prst="rect">
              <a:avLst/>
            </a:prstGeom>
            <a:solidFill>
              <a:srgbClr val="FF0000"/>
            </a:solidFill>
            <a:ln w="25400" algn="ctr">
              <a:noFill/>
              <a:round/>
              <a:headEnd/>
              <a:tailEnd/>
            </a:ln>
          </p:spPr>
          <p:txBody>
            <a:bodyPr/>
            <a:lstStyle/>
            <a:p>
              <a:endParaRPr lang="en-US"/>
            </a:p>
          </p:txBody>
        </p:sp>
        <p:sp>
          <p:nvSpPr>
            <p:cNvPr id="715" name="Rectangle 40"/>
            <p:cNvSpPr>
              <a:spLocks noChangeArrowheads="1"/>
            </p:cNvSpPr>
            <p:nvPr/>
          </p:nvSpPr>
          <p:spPr bwMode="auto">
            <a:xfrm>
              <a:off x="11060906" y="3964829"/>
              <a:ext cx="214313" cy="214308"/>
            </a:xfrm>
            <a:prstGeom prst="rect">
              <a:avLst/>
            </a:prstGeom>
            <a:solidFill>
              <a:srgbClr val="FF0000"/>
            </a:solidFill>
            <a:ln w="25400" algn="ctr">
              <a:noFill/>
              <a:round/>
              <a:headEnd/>
              <a:tailEnd/>
            </a:ln>
          </p:spPr>
          <p:txBody>
            <a:bodyPr/>
            <a:lstStyle/>
            <a:p>
              <a:endParaRPr lang="en-US"/>
            </a:p>
          </p:txBody>
        </p:sp>
        <p:sp>
          <p:nvSpPr>
            <p:cNvPr id="716" name="Rectangle 41"/>
            <p:cNvSpPr>
              <a:spLocks noChangeArrowheads="1"/>
            </p:cNvSpPr>
            <p:nvPr/>
          </p:nvSpPr>
          <p:spPr bwMode="auto">
            <a:xfrm>
              <a:off x="11328797" y="3964829"/>
              <a:ext cx="214313" cy="214308"/>
            </a:xfrm>
            <a:prstGeom prst="rect">
              <a:avLst/>
            </a:prstGeom>
            <a:solidFill>
              <a:srgbClr val="FF0000"/>
            </a:solidFill>
            <a:ln w="25400" algn="ctr">
              <a:noFill/>
              <a:round/>
              <a:headEnd/>
              <a:tailEnd/>
            </a:ln>
          </p:spPr>
          <p:txBody>
            <a:bodyPr/>
            <a:lstStyle/>
            <a:p>
              <a:endParaRPr lang="en-US"/>
            </a:p>
          </p:txBody>
        </p:sp>
        <p:sp>
          <p:nvSpPr>
            <p:cNvPr id="717" name="Rectangle 42"/>
            <p:cNvSpPr>
              <a:spLocks noChangeArrowheads="1"/>
            </p:cNvSpPr>
            <p:nvPr/>
          </p:nvSpPr>
          <p:spPr bwMode="auto">
            <a:xfrm>
              <a:off x="11596687" y="3964829"/>
              <a:ext cx="214313" cy="214308"/>
            </a:xfrm>
            <a:prstGeom prst="rect">
              <a:avLst/>
            </a:prstGeom>
            <a:solidFill>
              <a:srgbClr val="FF0000"/>
            </a:solidFill>
            <a:ln w="25400" algn="ctr">
              <a:noFill/>
              <a:round/>
              <a:headEnd/>
              <a:tailEnd/>
            </a:ln>
          </p:spPr>
          <p:txBody>
            <a:bodyPr/>
            <a:lstStyle/>
            <a:p>
              <a:endParaRPr lang="en-US"/>
            </a:p>
          </p:txBody>
        </p:sp>
        <p:sp>
          <p:nvSpPr>
            <p:cNvPr id="718" name="Rectangle 43"/>
            <p:cNvSpPr>
              <a:spLocks noChangeArrowheads="1"/>
            </p:cNvSpPr>
            <p:nvPr/>
          </p:nvSpPr>
          <p:spPr bwMode="auto">
            <a:xfrm>
              <a:off x="9721453" y="4232714"/>
              <a:ext cx="214313" cy="214308"/>
            </a:xfrm>
            <a:prstGeom prst="rect">
              <a:avLst/>
            </a:prstGeom>
            <a:solidFill>
              <a:srgbClr val="FF0000"/>
            </a:solidFill>
            <a:ln w="25400" algn="ctr">
              <a:noFill/>
              <a:round/>
              <a:headEnd/>
              <a:tailEnd/>
            </a:ln>
          </p:spPr>
          <p:txBody>
            <a:bodyPr/>
            <a:lstStyle/>
            <a:p>
              <a:endParaRPr lang="en-US"/>
            </a:p>
          </p:txBody>
        </p:sp>
        <p:sp>
          <p:nvSpPr>
            <p:cNvPr id="719" name="Rectangle 44"/>
            <p:cNvSpPr>
              <a:spLocks noChangeArrowheads="1"/>
            </p:cNvSpPr>
            <p:nvPr/>
          </p:nvSpPr>
          <p:spPr bwMode="auto">
            <a:xfrm>
              <a:off x="9989343" y="4232714"/>
              <a:ext cx="214313" cy="214308"/>
            </a:xfrm>
            <a:prstGeom prst="rect">
              <a:avLst/>
            </a:prstGeom>
            <a:solidFill>
              <a:srgbClr val="FF0000"/>
            </a:solidFill>
            <a:ln w="25400" algn="ctr">
              <a:noFill/>
              <a:round/>
              <a:headEnd/>
              <a:tailEnd/>
            </a:ln>
          </p:spPr>
          <p:txBody>
            <a:bodyPr/>
            <a:lstStyle/>
            <a:p>
              <a:endParaRPr lang="en-US"/>
            </a:p>
          </p:txBody>
        </p:sp>
        <p:sp>
          <p:nvSpPr>
            <p:cNvPr id="720" name="Rectangle 45"/>
            <p:cNvSpPr>
              <a:spLocks noChangeArrowheads="1"/>
            </p:cNvSpPr>
            <p:nvPr/>
          </p:nvSpPr>
          <p:spPr bwMode="auto">
            <a:xfrm>
              <a:off x="10257234" y="4232714"/>
              <a:ext cx="214313" cy="214308"/>
            </a:xfrm>
            <a:prstGeom prst="rect">
              <a:avLst/>
            </a:prstGeom>
            <a:solidFill>
              <a:srgbClr val="FF0000"/>
            </a:solidFill>
            <a:ln w="25400" algn="ctr">
              <a:noFill/>
              <a:round/>
              <a:headEnd/>
              <a:tailEnd/>
            </a:ln>
          </p:spPr>
          <p:txBody>
            <a:bodyPr/>
            <a:lstStyle/>
            <a:p>
              <a:endParaRPr lang="en-US"/>
            </a:p>
          </p:txBody>
        </p:sp>
        <p:sp>
          <p:nvSpPr>
            <p:cNvPr id="721" name="Rectangle 46"/>
            <p:cNvSpPr>
              <a:spLocks noChangeArrowheads="1"/>
            </p:cNvSpPr>
            <p:nvPr/>
          </p:nvSpPr>
          <p:spPr bwMode="auto">
            <a:xfrm>
              <a:off x="10525125" y="4232714"/>
              <a:ext cx="214313" cy="214308"/>
            </a:xfrm>
            <a:prstGeom prst="rect">
              <a:avLst/>
            </a:prstGeom>
            <a:solidFill>
              <a:srgbClr val="FF0000"/>
            </a:solidFill>
            <a:ln w="25400" algn="ctr">
              <a:noFill/>
              <a:round/>
              <a:headEnd/>
              <a:tailEnd/>
            </a:ln>
          </p:spPr>
          <p:txBody>
            <a:bodyPr/>
            <a:lstStyle/>
            <a:p>
              <a:endParaRPr lang="en-US"/>
            </a:p>
          </p:txBody>
        </p:sp>
        <p:sp>
          <p:nvSpPr>
            <p:cNvPr id="722" name="Rectangle 47"/>
            <p:cNvSpPr>
              <a:spLocks noChangeArrowheads="1"/>
            </p:cNvSpPr>
            <p:nvPr/>
          </p:nvSpPr>
          <p:spPr bwMode="auto">
            <a:xfrm>
              <a:off x="10793015" y="4232714"/>
              <a:ext cx="214313" cy="214308"/>
            </a:xfrm>
            <a:prstGeom prst="rect">
              <a:avLst/>
            </a:prstGeom>
            <a:solidFill>
              <a:srgbClr val="FF0000"/>
            </a:solidFill>
            <a:ln w="25400" algn="ctr">
              <a:noFill/>
              <a:round/>
              <a:headEnd/>
              <a:tailEnd/>
            </a:ln>
          </p:spPr>
          <p:txBody>
            <a:bodyPr/>
            <a:lstStyle/>
            <a:p>
              <a:endParaRPr lang="en-US"/>
            </a:p>
          </p:txBody>
        </p:sp>
        <p:sp>
          <p:nvSpPr>
            <p:cNvPr id="723" name="Rectangle 48"/>
            <p:cNvSpPr>
              <a:spLocks noChangeArrowheads="1"/>
            </p:cNvSpPr>
            <p:nvPr/>
          </p:nvSpPr>
          <p:spPr bwMode="auto">
            <a:xfrm>
              <a:off x="11060906" y="4232714"/>
              <a:ext cx="214313" cy="214308"/>
            </a:xfrm>
            <a:prstGeom prst="rect">
              <a:avLst/>
            </a:prstGeom>
            <a:solidFill>
              <a:srgbClr val="FF0000"/>
            </a:solidFill>
            <a:ln w="25400" algn="ctr">
              <a:noFill/>
              <a:round/>
              <a:headEnd/>
              <a:tailEnd/>
            </a:ln>
          </p:spPr>
          <p:txBody>
            <a:bodyPr/>
            <a:lstStyle/>
            <a:p>
              <a:endParaRPr lang="en-US"/>
            </a:p>
          </p:txBody>
        </p:sp>
        <p:sp>
          <p:nvSpPr>
            <p:cNvPr id="724" name="Rectangle 49"/>
            <p:cNvSpPr>
              <a:spLocks noChangeArrowheads="1"/>
            </p:cNvSpPr>
            <p:nvPr/>
          </p:nvSpPr>
          <p:spPr bwMode="auto">
            <a:xfrm>
              <a:off x="11328797" y="4232714"/>
              <a:ext cx="214313" cy="214308"/>
            </a:xfrm>
            <a:prstGeom prst="rect">
              <a:avLst/>
            </a:prstGeom>
            <a:solidFill>
              <a:srgbClr val="FF0000"/>
            </a:solidFill>
            <a:ln w="25400" algn="ctr">
              <a:noFill/>
              <a:round/>
              <a:headEnd/>
              <a:tailEnd/>
            </a:ln>
          </p:spPr>
          <p:txBody>
            <a:bodyPr/>
            <a:lstStyle/>
            <a:p>
              <a:endParaRPr lang="en-US"/>
            </a:p>
          </p:txBody>
        </p:sp>
        <p:sp>
          <p:nvSpPr>
            <p:cNvPr id="725" name="Rectangle 50"/>
            <p:cNvSpPr>
              <a:spLocks noChangeArrowheads="1"/>
            </p:cNvSpPr>
            <p:nvPr/>
          </p:nvSpPr>
          <p:spPr bwMode="auto">
            <a:xfrm>
              <a:off x="11596687" y="4232714"/>
              <a:ext cx="214313" cy="214308"/>
            </a:xfrm>
            <a:prstGeom prst="rect">
              <a:avLst/>
            </a:prstGeom>
            <a:solidFill>
              <a:srgbClr val="FF0000"/>
            </a:solidFill>
            <a:ln w="25400" algn="ctr">
              <a:noFill/>
              <a:round/>
              <a:headEnd/>
              <a:tailEnd/>
            </a:ln>
          </p:spPr>
          <p:txBody>
            <a:bodyPr/>
            <a:lstStyle/>
            <a:p>
              <a:endParaRPr lang="en-US"/>
            </a:p>
          </p:txBody>
        </p:sp>
        <p:sp>
          <p:nvSpPr>
            <p:cNvPr id="726" name="Rectangle 51"/>
            <p:cNvSpPr>
              <a:spLocks noChangeArrowheads="1"/>
            </p:cNvSpPr>
            <p:nvPr/>
          </p:nvSpPr>
          <p:spPr bwMode="auto">
            <a:xfrm>
              <a:off x="9721453" y="4500598"/>
              <a:ext cx="214313" cy="214308"/>
            </a:xfrm>
            <a:prstGeom prst="rect">
              <a:avLst/>
            </a:prstGeom>
            <a:solidFill>
              <a:srgbClr val="FF0000"/>
            </a:solidFill>
            <a:ln w="25400" algn="ctr">
              <a:noFill/>
              <a:round/>
              <a:headEnd/>
              <a:tailEnd/>
            </a:ln>
          </p:spPr>
          <p:txBody>
            <a:bodyPr/>
            <a:lstStyle/>
            <a:p>
              <a:endParaRPr lang="en-US"/>
            </a:p>
          </p:txBody>
        </p:sp>
        <p:sp>
          <p:nvSpPr>
            <p:cNvPr id="727" name="Rectangle 52"/>
            <p:cNvSpPr>
              <a:spLocks noChangeArrowheads="1"/>
            </p:cNvSpPr>
            <p:nvPr/>
          </p:nvSpPr>
          <p:spPr bwMode="auto">
            <a:xfrm>
              <a:off x="9989343" y="4500598"/>
              <a:ext cx="214313" cy="214308"/>
            </a:xfrm>
            <a:prstGeom prst="rect">
              <a:avLst/>
            </a:prstGeom>
            <a:solidFill>
              <a:srgbClr val="FF0000"/>
            </a:solidFill>
            <a:ln w="25400" algn="ctr">
              <a:noFill/>
              <a:round/>
              <a:headEnd/>
              <a:tailEnd/>
            </a:ln>
          </p:spPr>
          <p:txBody>
            <a:bodyPr/>
            <a:lstStyle/>
            <a:p>
              <a:endParaRPr lang="en-US"/>
            </a:p>
          </p:txBody>
        </p:sp>
        <p:sp>
          <p:nvSpPr>
            <p:cNvPr id="728" name="Rectangle 53"/>
            <p:cNvSpPr>
              <a:spLocks noChangeArrowheads="1"/>
            </p:cNvSpPr>
            <p:nvPr/>
          </p:nvSpPr>
          <p:spPr bwMode="auto">
            <a:xfrm>
              <a:off x="10257234" y="4500598"/>
              <a:ext cx="214313" cy="214308"/>
            </a:xfrm>
            <a:prstGeom prst="rect">
              <a:avLst/>
            </a:prstGeom>
            <a:solidFill>
              <a:srgbClr val="FF0000"/>
            </a:solidFill>
            <a:ln w="25400" algn="ctr">
              <a:noFill/>
              <a:round/>
              <a:headEnd/>
              <a:tailEnd/>
            </a:ln>
          </p:spPr>
          <p:txBody>
            <a:bodyPr/>
            <a:lstStyle/>
            <a:p>
              <a:endParaRPr lang="en-US"/>
            </a:p>
          </p:txBody>
        </p:sp>
        <p:sp>
          <p:nvSpPr>
            <p:cNvPr id="729" name="Rectangle 54"/>
            <p:cNvSpPr>
              <a:spLocks noChangeArrowheads="1"/>
            </p:cNvSpPr>
            <p:nvPr/>
          </p:nvSpPr>
          <p:spPr bwMode="auto">
            <a:xfrm>
              <a:off x="10525125" y="4500598"/>
              <a:ext cx="214313" cy="214308"/>
            </a:xfrm>
            <a:prstGeom prst="rect">
              <a:avLst/>
            </a:prstGeom>
            <a:solidFill>
              <a:srgbClr val="FF0000"/>
            </a:solidFill>
            <a:ln w="25400" algn="ctr">
              <a:noFill/>
              <a:round/>
              <a:headEnd/>
              <a:tailEnd/>
            </a:ln>
          </p:spPr>
          <p:txBody>
            <a:bodyPr/>
            <a:lstStyle/>
            <a:p>
              <a:endParaRPr lang="en-US"/>
            </a:p>
          </p:txBody>
        </p:sp>
        <p:sp>
          <p:nvSpPr>
            <p:cNvPr id="730" name="Rectangle 55"/>
            <p:cNvSpPr>
              <a:spLocks noChangeArrowheads="1"/>
            </p:cNvSpPr>
            <p:nvPr/>
          </p:nvSpPr>
          <p:spPr bwMode="auto">
            <a:xfrm>
              <a:off x="10793015" y="4500598"/>
              <a:ext cx="214313" cy="214308"/>
            </a:xfrm>
            <a:prstGeom prst="rect">
              <a:avLst/>
            </a:prstGeom>
            <a:solidFill>
              <a:srgbClr val="FF0000"/>
            </a:solidFill>
            <a:ln w="25400" algn="ctr">
              <a:noFill/>
              <a:round/>
              <a:headEnd/>
              <a:tailEnd/>
            </a:ln>
          </p:spPr>
          <p:txBody>
            <a:bodyPr/>
            <a:lstStyle/>
            <a:p>
              <a:endParaRPr lang="en-US"/>
            </a:p>
          </p:txBody>
        </p:sp>
        <p:sp>
          <p:nvSpPr>
            <p:cNvPr id="731" name="Rectangle 56"/>
            <p:cNvSpPr>
              <a:spLocks noChangeArrowheads="1"/>
            </p:cNvSpPr>
            <p:nvPr/>
          </p:nvSpPr>
          <p:spPr bwMode="auto">
            <a:xfrm>
              <a:off x="11060906" y="4500598"/>
              <a:ext cx="214313" cy="214308"/>
            </a:xfrm>
            <a:prstGeom prst="rect">
              <a:avLst/>
            </a:prstGeom>
            <a:solidFill>
              <a:srgbClr val="FF0000"/>
            </a:solidFill>
            <a:ln w="25400" algn="ctr">
              <a:noFill/>
              <a:round/>
              <a:headEnd/>
              <a:tailEnd/>
            </a:ln>
          </p:spPr>
          <p:txBody>
            <a:bodyPr/>
            <a:lstStyle/>
            <a:p>
              <a:endParaRPr lang="en-US"/>
            </a:p>
          </p:txBody>
        </p:sp>
        <p:sp>
          <p:nvSpPr>
            <p:cNvPr id="732" name="Rectangle 57"/>
            <p:cNvSpPr>
              <a:spLocks noChangeArrowheads="1"/>
            </p:cNvSpPr>
            <p:nvPr/>
          </p:nvSpPr>
          <p:spPr bwMode="auto">
            <a:xfrm>
              <a:off x="11328797" y="4500598"/>
              <a:ext cx="214313" cy="214308"/>
            </a:xfrm>
            <a:prstGeom prst="rect">
              <a:avLst/>
            </a:prstGeom>
            <a:solidFill>
              <a:srgbClr val="FF0000"/>
            </a:solidFill>
            <a:ln w="25400" algn="ctr">
              <a:noFill/>
              <a:round/>
              <a:headEnd/>
              <a:tailEnd/>
            </a:ln>
          </p:spPr>
          <p:txBody>
            <a:bodyPr/>
            <a:lstStyle/>
            <a:p>
              <a:endParaRPr lang="en-US"/>
            </a:p>
          </p:txBody>
        </p:sp>
        <p:sp>
          <p:nvSpPr>
            <p:cNvPr id="733" name="Rectangle 58"/>
            <p:cNvSpPr>
              <a:spLocks noChangeArrowheads="1"/>
            </p:cNvSpPr>
            <p:nvPr/>
          </p:nvSpPr>
          <p:spPr bwMode="auto">
            <a:xfrm>
              <a:off x="11596687" y="4500598"/>
              <a:ext cx="214313" cy="214308"/>
            </a:xfrm>
            <a:prstGeom prst="rect">
              <a:avLst/>
            </a:prstGeom>
            <a:solidFill>
              <a:srgbClr val="FF0000"/>
            </a:solidFill>
            <a:ln w="25400" algn="ctr">
              <a:noFill/>
              <a:round/>
              <a:headEnd/>
              <a:tailEnd/>
            </a:ln>
          </p:spPr>
          <p:txBody>
            <a:bodyPr/>
            <a:lstStyle/>
            <a:p>
              <a:endParaRPr lang="en-US"/>
            </a:p>
          </p:txBody>
        </p:sp>
        <p:sp>
          <p:nvSpPr>
            <p:cNvPr id="734" name="Rectangle 59"/>
            <p:cNvSpPr>
              <a:spLocks noChangeArrowheads="1"/>
            </p:cNvSpPr>
            <p:nvPr/>
          </p:nvSpPr>
          <p:spPr bwMode="auto">
            <a:xfrm>
              <a:off x="9721453" y="4768483"/>
              <a:ext cx="214313" cy="214308"/>
            </a:xfrm>
            <a:prstGeom prst="rect">
              <a:avLst/>
            </a:prstGeom>
            <a:solidFill>
              <a:srgbClr val="FF0000"/>
            </a:solidFill>
            <a:ln w="25400" algn="ctr">
              <a:noFill/>
              <a:round/>
              <a:headEnd/>
              <a:tailEnd/>
            </a:ln>
          </p:spPr>
          <p:txBody>
            <a:bodyPr/>
            <a:lstStyle/>
            <a:p>
              <a:endParaRPr lang="en-US"/>
            </a:p>
          </p:txBody>
        </p:sp>
        <p:sp>
          <p:nvSpPr>
            <p:cNvPr id="735" name="Rectangle 60"/>
            <p:cNvSpPr>
              <a:spLocks noChangeArrowheads="1"/>
            </p:cNvSpPr>
            <p:nvPr/>
          </p:nvSpPr>
          <p:spPr bwMode="auto">
            <a:xfrm>
              <a:off x="9989343" y="4768483"/>
              <a:ext cx="214313" cy="214308"/>
            </a:xfrm>
            <a:prstGeom prst="rect">
              <a:avLst/>
            </a:prstGeom>
            <a:solidFill>
              <a:srgbClr val="FF0000"/>
            </a:solidFill>
            <a:ln w="25400" algn="ctr">
              <a:noFill/>
              <a:round/>
              <a:headEnd/>
              <a:tailEnd/>
            </a:ln>
          </p:spPr>
          <p:txBody>
            <a:bodyPr/>
            <a:lstStyle/>
            <a:p>
              <a:endParaRPr lang="en-US"/>
            </a:p>
          </p:txBody>
        </p:sp>
        <p:sp>
          <p:nvSpPr>
            <p:cNvPr id="736" name="Rectangle 61"/>
            <p:cNvSpPr>
              <a:spLocks noChangeArrowheads="1"/>
            </p:cNvSpPr>
            <p:nvPr/>
          </p:nvSpPr>
          <p:spPr bwMode="auto">
            <a:xfrm>
              <a:off x="10257234" y="4768483"/>
              <a:ext cx="214313" cy="214308"/>
            </a:xfrm>
            <a:prstGeom prst="rect">
              <a:avLst/>
            </a:prstGeom>
            <a:solidFill>
              <a:srgbClr val="FF0000"/>
            </a:solidFill>
            <a:ln w="25400" algn="ctr">
              <a:noFill/>
              <a:round/>
              <a:headEnd/>
              <a:tailEnd/>
            </a:ln>
          </p:spPr>
          <p:txBody>
            <a:bodyPr/>
            <a:lstStyle/>
            <a:p>
              <a:endParaRPr lang="en-US"/>
            </a:p>
          </p:txBody>
        </p:sp>
        <p:sp>
          <p:nvSpPr>
            <p:cNvPr id="737" name="Rectangle 62"/>
            <p:cNvSpPr>
              <a:spLocks noChangeArrowheads="1"/>
            </p:cNvSpPr>
            <p:nvPr/>
          </p:nvSpPr>
          <p:spPr bwMode="auto">
            <a:xfrm>
              <a:off x="10525125" y="4768483"/>
              <a:ext cx="214313" cy="214308"/>
            </a:xfrm>
            <a:prstGeom prst="rect">
              <a:avLst/>
            </a:prstGeom>
            <a:solidFill>
              <a:srgbClr val="FF0000"/>
            </a:solidFill>
            <a:ln w="25400" algn="ctr">
              <a:noFill/>
              <a:round/>
              <a:headEnd/>
              <a:tailEnd/>
            </a:ln>
          </p:spPr>
          <p:txBody>
            <a:bodyPr/>
            <a:lstStyle/>
            <a:p>
              <a:endParaRPr lang="en-US"/>
            </a:p>
          </p:txBody>
        </p:sp>
        <p:sp>
          <p:nvSpPr>
            <p:cNvPr id="738" name="Rectangle 63"/>
            <p:cNvSpPr>
              <a:spLocks noChangeArrowheads="1"/>
            </p:cNvSpPr>
            <p:nvPr/>
          </p:nvSpPr>
          <p:spPr bwMode="auto">
            <a:xfrm>
              <a:off x="10793015" y="4768483"/>
              <a:ext cx="214313" cy="214308"/>
            </a:xfrm>
            <a:prstGeom prst="rect">
              <a:avLst/>
            </a:prstGeom>
            <a:solidFill>
              <a:srgbClr val="FF0000"/>
            </a:solidFill>
            <a:ln w="25400" algn="ctr">
              <a:noFill/>
              <a:round/>
              <a:headEnd/>
              <a:tailEnd/>
            </a:ln>
          </p:spPr>
          <p:txBody>
            <a:bodyPr/>
            <a:lstStyle/>
            <a:p>
              <a:endParaRPr lang="en-US"/>
            </a:p>
          </p:txBody>
        </p:sp>
        <p:sp>
          <p:nvSpPr>
            <p:cNvPr id="739" name="Rectangle 64"/>
            <p:cNvSpPr>
              <a:spLocks noChangeArrowheads="1"/>
            </p:cNvSpPr>
            <p:nvPr/>
          </p:nvSpPr>
          <p:spPr bwMode="auto">
            <a:xfrm>
              <a:off x="11060906" y="4768483"/>
              <a:ext cx="214313" cy="214308"/>
            </a:xfrm>
            <a:prstGeom prst="rect">
              <a:avLst/>
            </a:prstGeom>
            <a:solidFill>
              <a:srgbClr val="FF0000"/>
            </a:solidFill>
            <a:ln w="25400" algn="ctr">
              <a:noFill/>
              <a:round/>
              <a:headEnd/>
              <a:tailEnd/>
            </a:ln>
          </p:spPr>
          <p:txBody>
            <a:bodyPr/>
            <a:lstStyle/>
            <a:p>
              <a:endParaRPr lang="en-US"/>
            </a:p>
          </p:txBody>
        </p:sp>
        <p:sp>
          <p:nvSpPr>
            <p:cNvPr id="740" name="Rectangle 65"/>
            <p:cNvSpPr>
              <a:spLocks noChangeArrowheads="1"/>
            </p:cNvSpPr>
            <p:nvPr/>
          </p:nvSpPr>
          <p:spPr bwMode="auto">
            <a:xfrm>
              <a:off x="11328797" y="4768483"/>
              <a:ext cx="214313" cy="214308"/>
            </a:xfrm>
            <a:prstGeom prst="rect">
              <a:avLst/>
            </a:prstGeom>
            <a:solidFill>
              <a:srgbClr val="FF0000"/>
            </a:solidFill>
            <a:ln w="25400" algn="ctr">
              <a:noFill/>
              <a:round/>
              <a:headEnd/>
              <a:tailEnd/>
            </a:ln>
          </p:spPr>
          <p:txBody>
            <a:bodyPr/>
            <a:lstStyle/>
            <a:p>
              <a:endParaRPr lang="en-US"/>
            </a:p>
          </p:txBody>
        </p:sp>
        <p:sp>
          <p:nvSpPr>
            <p:cNvPr id="741" name="Rectangle 66"/>
            <p:cNvSpPr>
              <a:spLocks noChangeArrowheads="1"/>
            </p:cNvSpPr>
            <p:nvPr/>
          </p:nvSpPr>
          <p:spPr bwMode="auto">
            <a:xfrm>
              <a:off x="11596687" y="4768483"/>
              <a:ext cx="214313" cy="214308"/>
            </a:xfrm>
            <a:prstGeom prst="rect">
              <a:avLst/>
            </a:prstGeom>
            <a:solidFill>
              <a:srgbClr val="FF0000"/>
            </a:solidFill>
            <a:ln w="25400" algn="ctr">
              <a:noFill/>
              <a:round/>
              <a:headEnd/>
              <a:tailEnd/>
            </a:ln>
          </p:spPr>
          <p:txBody>
            <a:bodyPr/>
            <a:lstStyle/>
            <a:p>
              <a:endParaRPr lang="en-US"/>
            </a:p>
          </p:txBody>
        </p:sp>
        <p:sp>
          <p:nvSpPr>
            <p:cNvPr id="742" name="Rectangle 67"/>
            <p:cNvSpPr>
              <a:spLocks noChangeArrowheads="1"/>
            </p:cNvSpPr>
            <p:nvPr/>
          </p:nvSpPr>
          <p:spPr bwMode="auto">
            <a:xfrm>
              <a:off x="9721453" y="5036367"/>
              <a:ext cx="214313" cy="214308"/>
            </a:xfrm>
            <a:prstGeom prst="rect">
              <a:avLst/>
            </a:prstGeom>
            <a:solidFill>
              <a:srgbClr val="FF0000"/>
            </a:solidFill>
            <a:ln w="25400" algn="ctr">
              <a:noFill/>
              <a:round/>
              <a:headEnd/>
              <a:tailEnd/>
            </a:ln>
          </p:spPr>
          <p:txBody>
            <a:bodyPr/>
            <a:lstStyle/>
            <a:p>
              <a:endParaRPr lang="en-US"/>
            </a:p>
          </p:txBody>
        </p:sp>
        <p:sp>
          <p:nvSpPr>
            <p:cNvPr id="743" name="Rectangle 68"/>
            <p:cNvSpPr>
              <a:spLocks noChangeArrowheads="1"/>
            </p:cNvSpPr>
            <p:nvPr/>
          </p:nvSpPr>
          <p:spPr bwMode="auto">
            <a:xfrm>
              <a:off x="9989343" y="5036367"/>
              <a:ext cx="214313" cy="214308"/>
            </a:xfrm>
            <a:prstGeom prst="rect">
              <a:avLst/>
            </a:prstGeom>
            <a:solidFill>
              <a:srgbClr val="FF0000"/>
            </a:solidFill>
            <a:ln w="25400" algn="ctr">
              <a:noFill/>
              <a:round/>
              <a:headEnd/>
              <a:tailEnd/>
            </a:ln>
          </p:spPr>
          <p:txBody>
            <a:bodyPr/>
            <a:lstStyle/>
            <a:p>
              <a:endParaRPr lang="en-US"/>
            </a:p>
          </p:txBody>
        </p:sp>
        <p:sp>
          <p:nvSpPr>
            <p:cNvPr id="744" name="Rectangle 69"/>
            <p:cNvSpPr>
              <a:spLocks noChangeArrowheads="1"/>
            </p:cNvSpPr>
            <p:nvPr/>
          </p:nvSpPr>
          <p:spPr bwMode="auto">
            <a:xfrm>
              <a:off x="10257234" y="5036367"/>
              <a:ext cx="214313" cy="214308"/>
            </a:xfrm>
            <a:prstGeom prst="rect">
              <a:avLst/>
            </a:prstGeom>
            <a:solidFill>
              <a:srgbClr val="FF0000"/>
            </a:solidFill>
            <a:ln w="25400" algn="ctr">
              <a:noFill/>
              <a:round/>
              <a:headEnd/>
              <a:tailEnd/>
            </a:ln>
          </p:spPr>
          <p:txBody>
            <a:bodyPr/>
            <a:lstStyle/>
            <a:p>
              <a:endParaRPr lang="en-US"/>
            </a:p>
          </p:txBody>
        </p:sp>
        <p:sp>
          <p:nvSpPr>
            <p:cNvPr id="745" name="Rectangle 70"/>
            <p:cNvSpPr>
              <a:spLocks noChangeArrowheads="1"/>
            </p:cNvSpPr>
            <p:nvPr/>
          </p:nvSpPr>
          <p:spPr bwMode="auto">
            <a:xfrm>
              <a:off x="10525125" y="5036367"/>
              <a:ext cx="214313" cy="214308"/>
            </a:xfrm>
            <a:prstGeom prst="rect">
              <a:avLst/>
            </a:prstGeom>
            <a:solidFill>
              <a:srgbClr val="FF0000"/>
            </a:solidFill>
            <a:ln w="25400" algn="ctr">
              <a:noFill/>
              <a:round/>
              <a:headEnd/>
              <a:tailEnd/>
            </a:ln>
          </p:spPr>
          <p:txBody>
            <a:bodyPr/>
            <a:lstStyle/>
            <a:p>
              <a:endParaRPr lang="en-US"/>
            </a:p>
          </p:txBody>
        </p:sp>
        <p:sp>
          <p:nvSpPr>
            <p:cNvPr id="746" name="Rectangle 71"/>
            <p:cNvSpPr>
              <a:spLocks noChangeArrowheads="1"/>
            </p:cNvSpPr>
            <p:nvPr/>
          </p:nvSpPr>
          <p:spPr bwMode="auto">
            <a:xfrm>
              <a:off x="10793015" y="5036367"/>
              <a:ext cx="214313" cy="214308"/>
            </a:xfrm>
            <a:prstGeom prst="rect">
              <a:avLst/>
            </a:prstGeom>
            <a:solidFill>
              <a:srgbClr val="FF0000"/>
            </a:solidFill>
            <a:ln w="25400" algn="ctr">
              <a:noFill/>
              <a:round/>
              <a:headEnd/>
              <a:tailEnd/>
            </a:ln>
          </p:spPr>
          <p:txBody>
            <a:bodyPr/>
            <a:lstStyle/>
            <a:p>
              <a:endParaRPr lang="en-US"/>
            </a:p>
          </p:txBody>
        </p:sp>
        <p:sp>
          <p:nvSpPr>
            <p:cNvPr id="747" name="Rectangle 72"/>
            <p:cNvSpPr>
              <a:spLocks noChangeArrowheads="1"/>
            </p:cNvSpPr>
            <p:nvPr/>
          </p:nvSpPr>
          <p:spPr bwMode="auto">
            <a:xfrm>
              <a:off x="11060906" y="5036367"/>
              <a:ext cx="214313" cy="214308"/>
            </a:xfrm>
            <a:prstGeom prst="rect">
              <a:avLst/>
            </a:prstGeom>
            <a:solidFill>
              <a:srgbClr val="FF0000"/>
            </a:solidFill>
            <a:ln w="25400" algn="ctr">
              <a:noFill/>
              <a:round/>
              <a:headEnd/>
              <a:tailEnd/>
            </a:ln>
          </p:spPr>
          <p:txBody>
            <a:bodyPr/>
            <a:lstStyle/>
            <a:p>
              <a:endParaRPr lang="en-US"/>
            </a:p>
          </p:txBody>
        </p:sp>
        <p:sp>
          <p:nvSpPr>
            <p:cNvPr id="748" name="Rectangle 73"/>
            <p:cNvSpPr>
              <a:spLocks noChangeArrowheads="1"/>
            </p:cNvSpPr>
            <p:nvPr/>
          </p:nvSpPr>
          <p:spPr bwMode="auto">
            <a:xfrm>
              <a:off x="11328797" y="5036367"/>
              <a:ext cx="214313" cy="214308"/>
            </a:xfrm>
            <a:prstGeom prst="rect">
              <a:avLst/>
            </a:prstGeom>
            <a:solidFill>
              <a:srgbClr val="FF0000"/>
            </a:solidFill>
            <a:ln w="25400" algn="ctr">
              <a:noFill/>
              <a:round/>
              <a:headEnd/>
              <a:tailEnd/>
            </a:ln>
          </p:spPr>
          <p:txBody>
            <a:bodyPr/>
            <a:lstStyle/>
            <a:p>
              <a:endParaRPr lang="en-US"/>
            </a:p>
          </p:txBody>
        </p:sp>
        <p:sp>
          <p:nvSpPr>
            <p:cNvPr id="749" name="Rectangle 74"/>
            <p:cNvSpPr>
              <a:spLocks noChangeArrowheads="1"/>
            </p:cNvSpPr>
            <p:nvPr/>
          </p:nvSpPr>
          <p:spPr bwMode="auto">
            <a:xfrm>
              <a:off x="11596687" y="5036367"/>
              <a:ext cx="214313" cy="214308"/>
            </a:xfrm>
            <a:prstGeom prst="rect">
              <a:avLst/>
            </a:prstGeom>
            <a:solidFill>
              <a:srgbClr val="FF0000"/>
            </a:solidFill>
            <a:ln w="25400" algn="ctr">
              <a:noFill/>
              <a:round/>
              <a:headEnd/>
              <a:tailEnd/>
            </a:ln>
          </p:spPr>
          <p:txBody>
            <a:bodyPr/>
            <a:lstStyle/>
            <a:p>
              <a:endParaRPr lang="en-US"/>
            </a:p>
          </p:txBody>
        </p:sp>
        <p:sp>
          <p:nvSpPr>
            <p:cNvPr id="750" name="Rectangle 75"/>
            <p:cNvSpPr>
              <a:spLocks noChangeArrowheads="1"/>
            </p:cNvSpPr>
            <p:nvPr/>
          </p:nvSpPr>
          <p:spPr bwMode="auto">
            <a:xfrm>
              <a:off x="9721453" y="5304252"/>
              <a:ext cx="214313" cy="214308"/>
            </a:xfrm>
            <a:prstGeom prst="rect">
              <a:avLst/>
            </a:prstGeom>
            <a:solidFill>
              <a:srgbClr val="FF0000"/>
            </a:solidFill>
            <a:ln w="25400" algn="ctr">
              <a:noFill/>
              <a:round/>
              <a:headEnd/>
              <a:tailEnd/>
            </a:ln>
          </p:spPr>
          <p:txBody>
            <a:bodyPr/>
            <a:lstStyle/>
            <a:p>
              <a:endParaRPr lang="en-US"/>
            </a:p>
          </p:txBody>
        </p:sp>
        <p:sp>
          <p:nvSpPr>
            <p:cNvPr id="751" name="Rectangle 76"/>
            <p:cNvSpPr>
              <a:spLocks noChangeArrowheads="1"/>
            </p:cNvSpPr>
            <p:nvPr/>
          </p:nvSpPr>
          <p:spPr bwMode="auto">
            <a:xfrm>
              <a:off x="9989343" y="5304252"/>
              <a:ext cx="214313" cy="214308"/>
            </a:xfrm>
            <a:prstGeom prst="rect">
              <a:avLst/>
            </a:prstGeom>
            <a:solidFill>
              <a:srgbClr val="FF0000"/>
            </a:solidFill>
            <a:ln w="25400" algn="ctr">
              <a:noFill/>
              <a:round/>
              <a:headEnd/>
              <a:tailEnd/>
            </a:ln>
          </p:spPr>
          <p:txBody>
            <a:bodyPr/>
            <a:lstStyle/>
            <a:p>
              <a:endParaRPr lang="en-US"/>
            </a:p>
          </p:txBody>
        </p:sp>
        <p:sp>
          <p:nvSpPr>
            <p:cNvPr id="752" name="Rectangle 77"/>
            <p:cNvSpPr>
              <a:spLocks noChangeArrowheads="1"/>
            </p:cNvSpPr>
            <p:nvPr/>
          </p:nvSpPr>
          <p:spPr bwMode="auto">
            <a:xfrm>
              <a:off x="10257234" y="5304252"/>
              <a:ext cx="214313" cy="214308"/>
            </a:xfrm>
            <a:prstGeom prst="rect">
              <a:avLst/>
            </a:prstGeom>
            <a:solidFill>
              <a:srgbClr val="FF0000"/>
            </a:solidFill>
            <a:ln w="25400" algn="ctr">
              <a:noFill/>
              <a:round/>
              <a:headEnd/>
              <a:tailEnd/>
            </a:ln>
          </p:spPr>
          <p:txBody>
            <a:bodyPr/>
            <a:lstStyle/>
            <a:p>
              <a:endParaRPr lang="en-US"/>
            </a:p>
          </p:txBody>
        </p:sp>
        <p:sp>
          <p:nvSpPr>
            <p:cNvPr id="753" name="Rectangle 78"/>
            <p:cNvSpPr>
              <a:spLocks noChangeArrowheads="1"/>
            </p:cNvSpPr>
            <p:nvPr/>
          </p:nvSpPr>
          <p:spPr bwMode="auto">
            <a:xfrm>
              <a:off x="10525125" y="5304252"/>
              <a:ext cx="214313" cy="214308"/>
            </a:xfrm>
            <a:prstGeom prst="rect">
              <a:avLst/>
            </a:prstGeom>
            <a:solidFill>
              <a:srgbClr val="FF0000"/>
            </a:solidFill>
            <a:ln w="25400" algn="ctr">
              <a:noFill/>
              <a:round/>
              <a:headEnd/>
              <a:tailEnd/>
            </a:ln>
          </p:spPr>
          <p:txBody>
            <a:bodyPr/>
            <a:lstStyle/>
            <a:p>
              <a:endParaRPr lang="en-US"/>
            </a:p>
          </p:txBody>
        </p:sp>
        <p:sp>
          <p:nvSpPr>
            <p:cNvPr id="754" name="Rectangle 79"/>
            <p:cNvSpPr>
              <a:spLocks noChangeArrowheads="1"/>
            </p:cNvSpPr>
            <p:nvPr/>
          </p:nvSpPr>
          <p:spPr bwMode="auto">
            <a:xfrm>
              <a:off x="10793015" y="5304252"/>
              <a:ext cx="214313" cy="214308"/>
            </a:xfrm>
            <a:prstGeom prst="rect">
              <a:avLst/>
            </a:prstGeom>
            <a:solidFill>
              <a:srgbClr val="FF0000"/>
            </a:solidFill>
            <a:ln w="25400" algn="ctr">
              <a:noFill/>
              <a:round/>
              <a:headEnd/>
              <a:tailEnd/>
            </a:ln>
          </p:spPr>
          <p:txBody>
            <a:bodyPr/>
            <a:lstStyle/>
            <a:p>
              <a:endParaRPr lang="en-US"/>
            </a:p>
          </p:txBody>
        </p:sp>
        <p:sp>
          <p:nvSpPr>
            <p:cNvPr id="755" name="Rectangle 80"/>
            <p:cNvSpPr>
              <a:spLocks noChangeArrowheads="1"/>
            </p:cNvSpPr>
            <p:nvPr/>
          </p:nvSpPr>
          <p:spPr bwMode="auto">
            <a:xfrm>
              <a:off x="11060906" y="5304252"/>
              <a:ext cx="214313" cy="214308"/>
            </a:xfrm>
            <a:prstGeom prst="rect">
              <a:avLst/>
            </a:prstGeom>
            <a:solidFill>
              <a:srgbClr val="FF0000"/>
            </a:solidFill>
            <a:ln w="25400" algn="ctr">
              <a:noFill/>
              <a:round/>
              <a:headEnd/>
              <a:tailEnd/>
            </a:ln>
          </p:spPr>
          <p:txBody>
            <a:bodyPr/>
            <a:lstStyle/>
            <a:p>
              <a:endParaRPr lang="en-US"/>
            </a:p>
          </p:txBody>
        </p:sp>
        <p:sp>
          <p:nvSpPr>
            <p:cNvPr id="756" name="Rectangle 81"/>
            <p:cNvSpPr>
              <a:spLocks noChangeArrowheads="1"/>
            </p:cNvSpPr>
            <p:nvPr/>
          </p:nvSpPr>
          <p:spPr bwMode="auto">
            <a:xfrm>
              <a:off x="11328797" y="5304252"/>
              <a:ext cx="214313" cy="214308"/>
            </a:xfrm>
            <a:prstGeom prst="rect">
              <a:avLst/>
            </a:prstGeom>
            <a:solidFill>
              <a:srgbClr val="FF0000"/>
            </a:solidFill>
            <a:ln w="25400" algn="ctr">
              <a:noFill/>
              <a:round/>
              <a:headEnd/>
              <a:tailEnd/>
            </a:ln>
          </p:spPr>
          <p:txBody>
            <a:bodyPr/>
            <a:lstStyle/>
            <a:p>
              <a:endParaRPr lang="en-US"/>
            </a:p>
          </p:txBody>
        </p:sp>
        <p:sp>
          <p:nvSpPr>
            <p:cNvPr id="757" name="Rectangle 82"/>
            <p:cNvSpPr>
              <a:spLocks noChangeArrowheads="1"/>
            </p:cNvSpPr>
            <p:nvPr/>
          </p:nvSpPr>
          <p:spPr bwMode="auto">
            <a:xfrm>
              <a:off x="11596687" y="5304252"/>
              <a:ext cx="214313" cy="214308"/>
            </a:xfrm>
            <a:prstGeom prst="rect">
              <a:avLst/>
            </a:prstGeom>
            <a:solidFill>
              <a:srgbClr val="FF0000"/>
            </a:solidFill>
            <a:ln w="25400" algn="ctr">
              <a:noFill/>
              <a:round/>
              <a:headEnd/>
              <a:tailEnd/>
            </a:ln>
          </p:spPr>
          <p:txBody>
            <a:bodyPr/>
            <a:lstStyle/>
            <a:p>
              <a:endParaRPr lang="en-US"/>
            </a:p>
          </p:txBody>
        </p:sp>
        <p:sp>
          <p:nvSpPr>
            <p:cNvPr id="758" name="Rectangle 757"/>
            <p:cNvSpPr/>
            <p:nvPr/>
          </p:nvSpPr>
          <p:spPr bwMode="auto">
            <a:xfrm>
              <a:off x="9721453" y="5840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59" name="Rectangle 758"/>
            <p:cNvSpPr/>
            <p:nvPr/>
          </p:nvSpPr>
          <p:spPr bwMode="auto">
            <a:xfrm>
              <a:off x="9989343" y="5840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60" name="Rectangle 759"/>
            <p:cNvSpPr/>
            <p:nvPr/>
          </p:nvSpPr>
          <p:spPr bwMode="auto">
            <a:xfrm>
              <a:off x="10257234" y="5840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61" name="Rectangle 760"/>
            <p:cNvSpPr/>
            <p:nvPr/>
          </p:nvSpPr>
          <p:spPr bwMode="auto">
            <a:xfrm>
              <a:off x="10525125" y="5840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62" name="Rectangle 761"/>
            <p:cNvSpPr/>
            <p:nvPr/>
          </p:nvSpPr>
          <p:spPr bwMode="auto">
            <a:xfrm>
              <a:off x="10793015" y="5840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63" name="Rectangle 762"/>
            <p:cNvSpPr/>
            <p:nvPr/>
          </p:nvSpPr>
          <p:spPr bwMode="auto">
            <a:xfrm>
              <a:off x="11060906" y="5840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64" name="Rectangle 763"/>
            <p:cNvSpPr/>
            <p:nvPr/>
          </p:nvSpPr>
          <p:spPr bwMode="auto">
            <a:xfrm>
              <a:off x="11328797" y="5840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65" name="Rectangle 764"/>
            <p:cNvSpPr/>
            <p:nvPr/>
          </p:nvSpPr>
          <p:spPr bwMode="auto">
            <a:xfrm>
              <a:off x="11596687" y="5840016"/>
              <a:ext cx="214313" cy="214312"/>
            </a:xfrm>
            <a:prstGeom prst="rect">
              <a:avLst/>
            </a:prstGeom>
            <a:solidFill>
              <a:schemeClr val="accent2">
                <a:lumMod val="60000"/>
                <a:lumOff val="40000"/>
              </a:schemeClr>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66" name="Isosceles Triangle 765"/>
            <p:cNvSpPr/>
            <p:nvPr/>
          </p:nvSpPr>
          <p:spPr bwMode="auto">
            <a:xfrm>
              <a:off x="9399984" y="5798133"/>
              <a:ext cx="321469" cy="214308"/>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67" name="Rectangle 101"/>
            <p:cNvSpPr>
              <a:spLocks noChangeArrowheads="1"/>
            </p:cNvSpPr>
            <p:nvPr/>
          </p:nvSpPr>
          <p:spPr bwMode="auto">
            <a:xfrm>
              <a:off x="9721453" y="5572136"/>
              <a:ext cx="214313" cy="214308"/>
            </a:xfrm>
            <a:prstGeom prst="rect">
              <a:avLst/>
            </a:prstGeom>
            <a:solidFill>
              <a:srgbClr val="FF0000"/>
            </a:solidFill>
            <a:ln w="25400" algn="ctr">
              <a:noFill/>
              <a:round/>
              <a:headEnd/>
              <a:tailEnd/>
            </a:ln>
          </p:spPr>
          <p:txBody>
            <a:bodyPr/>
            <a:lstStyle/>
            <a:p>
              <a:endParaRPr lang="en-US"/>
            </a:p>
          </p:txBody>
        </p:sp>
        <p:sp>
          <p:nvSpPr>
            <p:cNvPr id="768" name="Rectangle 102"/>
            <p:cNvSpPr>
              <a:spLocks noChangeArrowheads="1"/>
            </p:cNvSpPr>
            <p:nvPr/>
          </p:nvSpPr>
          <p:spPr bwMode="auto">
            <a:xfrm>
              <a:off x="9989343" y="5572136"/>
              <a:ext cx="214313" cy="214308"/>
            </a:xfrm>
            <a:prstGeom prst="rect">
              <a:avLst/>
            </a:prstGeom>
            <a:solidFill>
              <a:srgbClr val="FF0000"/>
            </a:solidFill>
            <a:ln w="25400" algn="ctr">
              <a:noFill/>
              <a:round/>
              <a:headEnd/>
              <a:tailEnd/>
            </a:ln>
          </p:spPr>
          <p:txBody>
            <a:bodyPr/>
            <a:lstStyle/>
            <a:p>
              <a:endParaRPr lang="en-US"/>
            </a:p>
          </p:txBody>
        </p:sp>
        <p:sp>
          <p:nvSpPr>
            <p:cNvPr id="769" name="Rectangle 103"/>
            <p:cNvSpPr>
              <a:spLocks noChangeArrowheads="1"/>
            </p:cNvSpPr>
            <p:nvPr/>
          </p:nvSpPr>
          <p:spPr bwMode="auto">
            <a:xfrm>
              <a:off x="10257234" y="5572136"/>
              <a:ext cx="214313" cy="214308"/>
            </a:xfrm>
            <a:prstGeom prst="rect">
              <a:avLst/>
            </a:prstGeom>
            <a:solidFill>
              <a:srgbClr val="FF0000"/>
            </a:solidFill>
            <a:ln w="25400" algn="ctr">
              <a:noFill/>
              <a:round/>
              <a:headEnd/>
              <a:tailEnd/>
            </a:ln>
          </p:spPr>
          <p:txBody>
            <a:bodyPr/>
            <a:lstStyle/>
            <a:p>
              <a:endParaRPr lang="en-US"/>
            </a:p>
          </p:txBody>
        </p:sp>
        <p:sp>
          <p:nvSpPr>
            <p:cNvPr id="770" name="Rectangle 104"/>
            <p:cNvSpPr>
              <a:spLocks noChangeArrowheads="1"/>
            </p:cNvSpPr>
            <p:nvPr/>
          </p:nvSpPr>
          <p:spPr bwMode="auto">
            <a:xfrm>
              <a:off x="10525125" y="5572136"/>
              <a:ext cx="214313" cy="214308"/>
            </a:xfrm>
            <a:prstGeom prst="rect">
              <a:avLst/>
            </a:prstGeom>
            <a:solidFill>
              <a:srgbClr val="FF0000"/>
            </a:solidFill>
            <a:ln w="25400" algn="ctr">
              <a:noFill/>
              <a:round/>
              <a:headEnd/>
              <a:tailEnd/>
            </a:ln>
          </p:spPr>
          <p:txBody>
            <a:bodyPr/>
            <a:lstStyle/>
            <a:p>
              <a:endParaRPr lang="en-US"/>
            </a:p>
          </p:txBody>
        </p:sp>
        <p:sp>
          <p:nvSpPr>
            <p:cNvPr id="771" name="Rectangle 105"/>
            <p:cNvSpPr>
              <a:spLocks noChangeArrowheads="1"/>
            </p:cNvSpPr>
            <p:nvPr/>
          </p:nvSpPr>
          <p:spPr bwMode="auto">
            <a:xfrm>
              <a:off x="10793015" y="5572136"/>
              <a:ext cx="214313" cy="214308"/>
            </a:xfrm>
            <a:prstGeom prst="rect">
              <a:avLst/>
            </a:prstGeom>
            <a:solidFill>
              <a:srgbClr val="FF0000"/>
            </a:solidFill>
            <a:ln w="25400" algn="ctr">
              <a:noFill/>
              <a:round/>
              <a:headEnd/>
              <a:tailEnd/>
            </a:ln>
          </p:spPr>
          <p:txBody>
            <a:bodyPr/>
            <a:lstStyle/>
            <a:p>
              <a:endParaRPr lang="en-US"/>
            </a:p>
          </p:txBody>
        </p:sp>
        <p:sp>
          <p:nvSpPr>
            <p:cNvPr id="772" name="Rectangle 106"/>
            <p:cNvSpPr>
              <a:spLocks noChangeArrowheads="1"/>
            </p:cNvSpPr>
            <p:nvPr/>
          </p:nvSpPr>
          <p:spPr bwMode="auto">
            <a:xfrm>
              <a:off x="11060906" y="5572136"/>
              <a:ext cx="214313" cy="214308"/>
            </a:xfrm>
            <a:prstGeom prst="rect">
              <a:avLst/>
            </a:prstGeom>
            <a:solidFill>
              <a:srgbClr val="FF0000"/>
            </a:solidFill>
            <a:ln w="25400" algn="ctr">
              <a:noFill/>
              <a:round/>
              <a:headEnd/>
              <a:tailEnd/>
            </a:ln>
          </p:spPr>
          <p:txBody>
            <a:bodyPr/>
            <a:lstStyle/>
            <a:p>
              <a:endParaRPr lang="en-US"/>
            </a:p>
          </p:txBody>
        </p:sp>
        <p:sp>
          <p:nvSpPr>
            <p:cNvPr id="773" name="Rectangle 107"/>
            <p:cNvSpPr>
              <a:spLocks noChangeArrowheads="1"/>
            </p:cNvSpPr>
            <p:nvPr/>
          </p:nvSpPr>
          <p:spPr bwMode="auto">
            <a:xfrm>
              <a:off x="11328797" y="5572136"/>
              <a:ext cx="214313" cy="214308"/>
            </a:xfrm>
            <a:prstGeom prst="rect">
              <a:avLst/>
            </a:prstGeom>
            <a:solidFill>
              <a:srgbClr val="FF0000"/>
            </a:solidFill>
            <a:ln w="25400" algn="ctr">
              <a:noFill/>
              <a:round/>
              <a:headEnd/>
              <a:tailEnd/>
            </a:ln>
          </p:spPr>
          <p:txBody>
            <a:bodyPr/>
            <a:lstStyle/>
            <a:p>
              <a:endParaRPr lang="en-US"/>
            </a:p>
          </p:txBody>
        </p:sp>
        <p:sp>
          <p:nvSpPr>
            <p:cNvPr id="774" name="Rectangle 108"/>
            <p:cNvSpPr>
              <a:spLocks noChangeArrowheads="1"/>
            </p:cNvSpPr>
            <p:nvPr/>
          </p:nvSpPr>
          <p:spPr bwMode="auto">
            <a:xfrm>
              <a:off x="11596687" y="5572136"/>
              <a:ext cx="214313" cy="214308"/>
            </a:xfrm>
            <a:prstGeom prst="rect">
              <a:avLst/>
            </a:prstGeom>
            <a:solidFill>
              <a:srgbClr val="FF0000"/>
            </a:solidFill>
            <a:ln w="25400" algn="ctr">
              <a:noFill/>
              <a:round/>
              <a:headEnd/>
              <a:tailEnd/>
            </a:ln>
          </p:spPr>
          <p:txBody>
            <a:bodyPr/>
            <a:lstStyle/>
            <a:p>
              <a:endParaRPr lang="en-US"/>
            </a:p>
          </p:txBody>
        </p:sp>
      </p:grpSp>
      <p:grpSp>
        <p:nvGrpSpPr>
          <p:cNvPr id="875" name="Group 874"/>
          <p:cNvGrpSpPr/>
          <p:nvPr/>
        </p:nvGrpSpPr>
        <p:grpSpPr>
          <a:xfrm>
            <a:off x="5638800" y="2438400"/>
            <a:ext cx="2411016" cy="2625328"/>
            <a:chOff x="9372600" y="3318272"/>
            <a:chExt cx="2411016" cy="2625328"/>
          </a:xfrm>
        </p:grpSpPr>
        <p:cxnSp>
          <p:nvCxnSpPr>
            <p:cNvPr id="776" name="Straight Connector 123"/>
            <p:cNvCxnSpPr>
              <a:cxnSpLocks noChangeShapeType="1"/>
              <a:stCxn id="826" idx="2"/>
            </p:cNvCxnSpPr>
            <p:nvPr/>
          </p:nvCxnSpPr>
          <p:spPr bwMode="auto">
            <a:xfrm rot="16200000" flipH="1">
              <a:off x="9185090" y="5220311"/>
              <a:ext cx="1232269" cy="1"/>
            </a:xfrm>
            <a:prstGeom prst="line">
              <a:avLst/>
            </a:prstGeom>
            <a:noFill/>
            <a:ln w="25400" algn="ctr">
              <a:solidFill>
                <a:schemeClr val="tx1"/>
              </a:solidFill>
              <a:round/>
              <a:headEnd/>
              <a:tailEnd/>
            </a:ln>
          </p:spPr>
        </p:cxnSp>
        <p:cxnSp>
          <p:nvCxnSpPr>
            <p:cNvPr id="777" name="Straight Connector 124"/>
            <p:cNvCxnSpPr>
              <a:cxnSpLocks noChangeShapeType="1"/>
              <a:stCxn id="827" idx="2"/>
            </p:cNvCxnSpPr>
            <p:nvPr/>
          </p:nvCxnSpPr>
          <p:spPr bwMode="auto">
            <a:xfrm rot="16200000" flipH="1">
              <a:off x="9459664" y="5213628"/>
              <a:ext cx="1231709" cy="12808"/>
            </a:xfrm>
            <a:prstGeom prst="line">
              <a:avLst/>
            </a:prstGeom>
            <a:noFill/>
            <a:ln w="25400" algn="ctr">
              <a:solidFill>
                <a:schemeClr val="tx1"/>
              </a:solidFill>
              <a:round/>
              <a:headEnd/>
              <a:tailEnd/>
            </a:ln>
          </p:spPr>
        </p:cxnSp>
        <p:cxnSp>
          <p:nvCxnSpPr>
            <p:cNvPr id="778" name="Straight Connector 125"/>
            <p:cNvCxnSpPr>
              <a:cxnSpLocks noChangeShapeType="1"/>
              <a:stCxn id="828" idx="2"/>
            </p:cNvCxnSpPr>
            <p:nvPr/>
          </p:nvCxnSpPr>
          <p:spPr bwMode="auto">
            <a:xfrm rot="16200000" flipH="1">
              <a:off x="9721150" y="5220032"/>
              <a:ext cx="1231710" cy="1"/>
            </a:xfrm>
            <a:prstGeom prst="line">
              <a:avLst/>
            </a:prstGeom>
            <a:noFill/>
            <a:ln w="25400" algn="ctr">
              <a:solidFill>
                <a:schemeClr val="tx1"/>
              </a:solidFill>
              <a:round/>
              <a:headEnd/>
              <a:tailEnd/>
            </a:ln>
          </p:spPr>
        </p:cxnSp>
        <p:cxnSp>
          <p:nvCxnSpPr>
            <p:cNvPr id="779" name="Straight Connector 126"/>
            <p:cNvCxnSpPr>
              <a:cxnSpLocks noChangeShapeType="1"/>
              <a:stCxn id="829" idx="2"/>
            </p:cNvCxnSpPr>
            <p:nvPr/>
          </p:nvCxnSpPr>
          <p:spPr bwMode="auto">
            <a:xfrm rot="16200000" flipH="1">
              <a:off x="9989599" y="5219474"/>
              <a:ext cx="1231710" cy="1118"/>
            </a:xfrm>
            <a:prstGeom prst="line">
              <a:avLst/>
            </a:prstGeom>
            <a:noFill/>
            <a:ln w="25400" algn="ctr">
              <a:solidFill>
                <a:schemeClr val="tx1"/>
              </a:solidFill>
              <a:round/>
              <a:headEnd/>
              <a:tailEnd/>
            </a:ln>
          </p:spPr>
        </p:cxnSp>
        <p:cxnSp>
          <p:nvCxnSpPr>
            <p:cNvPr id="780" name="Straight Connector 127"/>
            <p:cNvCxnSpPr>
              <a:cxnSpLocks noChangeShapeType="1"/>
              <a:stCxn id="830" idx="2"/>
            </p:cNvCxnSpPr>
            <p:nvPr/>
          </p:nvCxnSpPr>
          <p:spPr bwMode="auto">
            <a:xfrm rot="5400000">
              <a:off x="10256095" y="5219755"/>
              <a:ext cx="1232269" cy="1115"/>
            </a:xfrm>
            <a:prstGeom prst="line">
              <a:avLst/>
            </a:prstGeom>
            <a:noFill/>
            <a:ln w="25400" algn="ctr">
              <a:solidFill>
                <a:schemeClr val="tx1"/>
              </a:solidFill>
              <a:round/>
              <a:headEnd/>
              <a:tailEnd/>
            </a:ln>
          </p:spPr>
        </p:cxnSp>
        <p:cxnSp>
          <p:nvCxnSpPr>
            <p:cNvPr id="781" name="Straight Connector 128"/>
            <p:cNvCxnSpPr>
              <a:cxnSpLocks noChangeShapeType="1"/>
              <a:stCxn id="831" idx="2"/>
            </p:cNvCxnSpPr>
            <p:nvPr/>
          </p:nvCxnSpPr>
          <p:spPr bwMode="auto">
            <a:xfrm rot="16200000" flipH="1">
              <a:off x="10530667" y="5214188"/>
              <a:ext cx="1231710" cy="11690"/>
            </a:xfrm>
            <a:prstGeom prst="line">
              <a:avLst/>
            </a:prstGeom>
            <a:noFill/>
            <a:ln w="25400" algn="ctr">
              <a:solidFill>
                <a:schemeClr val="tx1"/>
              </a:solidFill>
              <a:round/>
              <a:headEnd/>
              <a:tailEnd/>
            </a:ln>
          </p:spPr>
        </p:cxnSp>
        <p:cxnSp>
          <p:nvCxnSpPr>
            <p:cNvPr id="782" name="Straight Connector 129"/>
            <p:cNvCxnSpPr>
              <a:cxnSpLocks noChangeShapeType="1"/>
              <a:stCxn id="832" idx="2"/>
            </p:cNvCxnSpPr>
            <p:nvPr/>
          </p:nvCxnSpPr>
          <p:spPr bwMode="auto">
            <a:xfrm rot="5400000">
              <a:off x="10792156" y="5219475"/>
              <a:ext cx="1231709" cy="1114"/>
            </a:xfrm>
            <a:prstGeom prst="line">
              <a:avLst/>
            </a:prstGeom>
            <a:noFill/>
            <a:ln w="25400" algn="ctr">
              <a:solidFill>
                <a:schemeClr val="tx1"/>
              </a:solidFill>
              <a:round/>
              <a:headEnd/>
              <a:tailEnd/>
            </a:ln>
          </p:spPr>
        </p:cxnSp>
        <p:cxnSp>
          <p:nvCxnSpPr>
            <p:cNvPr id="783" name="Straight Connector 130"/>
            <p:cNvCxnSpPr>
              <a:cxnSpLocks noChangeShapeType="1"/>
              <a:stCxn id="833" idx="2"/>
            </p:cNvCxnSpPr>
            <p:nvPr/>
          </p:nvCxnSpPr>
          <p:spPr bwMode="auto">
            <a:xfrm rot="16200000" flipH="1">
              <a:off x="11060603" y="5220032"/>
              <a:ext cx="1231710" cy="1"/>
            </a:xfrm>
            <a:prstGeom prst="line">
              <a:avLst/>
            </a:prstGeom>
            <a:noFill/>
            <a:ln w="25400" algn="ctr">
              <a:solidFill>
                <a:schemeClr val="tx1"/>
              </a:solidFill>
              <a:round/>
              <a:headEnd/>
              <a:tailEnd/>
            </a:ln>
          </p:spPr>
        </p:cxnSp>
        <p:cxnSp>
          <p:nvCxnSpPr>
            <p:cNvPr id="784" name="Straight Connector 115"/>
            <p:cNvCxnSpPr>
              <a:cxnSpLocks noChangeShapeType="1"/>
            </p:cNvCxnSpPr>
            <p:nvPr/>
          </p:nvCxnSpPr>
          <p:spPr bwMode="auto">
            <a:xfrm rot="5400000">
              <a:off x="9238109" y="3934467"/>
              <a:ext cx="1125115" cy="1117"/>
            </a:xfrm>
            <a:prstGeom prst="line">
              <a:avLst/>
            </a:prstGeom>
            <a:noFill/>
            <a:ln w="25400" algn="ctr">
              <a:solidFill>
                <a:schemeClr val="tx1"/>
              </a:solidFill>
              <a:round/>
              <a:headEnd/>
              <a:tailEnd/>
            </a:ln>
          </p:spPr>
        </p:cxnSp>
        <p:cxnSp>
          <p:nvCxnSpPr>
            <p:cNvPr id="785" name="Straight Connector 116"/>
            <p:cNvCxnSpPr>
              <a:cxnSpLocks noChangeShapeType="1"/>
            </p:cNvCxnSpPr>
            <p:nvPr/>
          </p:nvCxnSpPr>
          <p:spPr bwMode="auto">
            <a:xfrm rot="5400000">
              <a:off x="9518806" y="3933908"/>
              <a:ext cx="1125115" cy="1117"/>
            </a:xfrm>
            <a:prstGeom prst="line">
              <a:avLst/>
            </a:prstGeom>
            <a:noFill/>
            <a:ln w="25400" algn="ctr">
              <a:solidFill>
                <a:schemeClr val="tx1"/>
              </a:solidFill>
              <a:round/>
              <a:headEnd/>
              <a:tailEnd/>
            </a:ln>
          </p:spPr>
        </p:cxnSp>
        <p:cxnSp>
          <p:nvCxnSpPr>
            <p:cNvPr id="786" name="Straight Connector 117"/>
            <p:cNvCxnSpPr>
              <a:cxnSpLocks noChangeShapeType="1"/>
            </p:cNvCxnSpPr>
            <p:nvPr/>
          </p:nvCxnSpPr>
          <p:spPr bwMode="auto">
            <a:xfrm rot="5400000">
              <a:off x="9773891" y="3933908"/>
              <a:ext cx="1125115" cy="1117"/>
            </a:xfrm>
            <a:prstGeom prst="line">
              <a:avLst/>
            </a:prstGeom>
            <a:noFill/>
            <a:ln w="25400" algn="ctr">
              <a:solidFill>
                <a:schemeClr val="tx1"/>
              </a:solidFill>
              <a:round/>
              <a:headEnd/>
              <a:tailEnd/>
            </a:ln>
          </p:spPr>
        </p:cxnSp>
        <p:cxnSp>
          <p:nvCxnSpPr>
            <p:cNvPr id="787" name="Straight Connector 118"/>
            <p:cNvCxnSpPr>
              <a:cxnSpLocks noChangeShapeType="1"/>
            </p:cNvCxnSpPr>
            <p:nvPr/>
          </p:nvCxnSpPr>
          <p:spPr bwMode="auto">
            <a:xfrm rot="5400000">
              <a:off x="10042898" y="3933908"/>
              <a:ext cx="1125115" cy="1117"/>
            </a:xfrm>
            <a:prstGeom prst="line">
              <a:avLst/>
            </a:prstGeom>
            <a:noFill/>
            <a:ln w="25400" algn="ctr">
              <a:solidFill>
                <a:schemeClr val="tx1"/>
              </a:solidFill>
              <a:round/>
              <a:headEnd/>
              <a:tailEnd/>
            </a:ln>
          </p:spPr>
        </p:cxnSp>
        <p:cxnSp>
          <p:nvCxnSpPr>
            <p:cNvPr id="788" name="Straight Connector 119"/>
            <p:cNvCxnSpPr>
              <a:cxnSpLocks noChangeShapeType="1"/>
            </p:cNvCxnSpPr>
            <p:nvPr/>
          </p:nvCxnSpPr>
          <p:spPr bwMode="auto">
            <a:xfrm rot="5400000">
              <a:off x="10308556" y="3934467"/>
              <a:ext cx="1125115" cy="1117"/>
            </a:xfrm>
            <a:prstGeom prst="line">
              <a:avLst/>
            </a:prstGeom>
            <a:noFill/>
            <a:ln w="25400" algn="ctr">
              <a:solidFill>
                <a:schemeClr val="tx1"/>
              </a:solidFill>
              <a:round/>
              <a:headEnd/>
              <a:tailEnd/>
            </a:ln>
          </p:spPr>
        </p:cxnSp>
        <p:cxnSp>
          <p:nvCxnSpPr>
            <p:cNvPr id="789" name="Straight Connector 120"/>
            <p:cNvCxnSpPr>
              <a:cxnSpLocks noChangeShapeType="1"/>
            </p:cNvCxnSpPr>
            <p:nvPr/>
          </p:nvCxnSpPr>
          <p:spPr bwMode="auto">
            <a:xfrm rot="5400000">
              <a:off x="10589252" y="3933908"/>
              <a:ext cx="1125115" cy="1117"/>
            </a:xfrm>
            <a:prstGeom prst="line">
              <a:avLst/>
            </a:prstGeom>
            <a:noFill/>
            <a:ln w="25400" algn="ctr">
              <a:solidFill>
                <a:schemeClr val="tx1"/>
              </a:solidFill>
              <a:round/>
              <a:headEnd/>
              <a:tailEnd/>
            </a:ln>
          </p:spPr>
        </p:cxnSp>
        <p:cxnSp>
          <p:nvCxnSpPr>
            <p:cNvPr id="790" name="Straight Connector 121"/>
            <p:cNvCxnSpPr>
              <a:cxnSpLocks noChangeShapeType="1"/>
            </p:cNvCxnSpPr>
            <p:nvPr/>
          </p:nvCxnSpPr>
          <p:spPr bwMode="auto">
            <a:xfrm rot="5400000">
              <a:off x="10844337" y="3933908"/>
              <a:ext cx="1125115" cy="1117"/>
            </a:xfrm>
            <a:prstGeom prst="line">
              <a:avLst/>
            </a:prstGeom>
            <a:noFill/>
            <a:ln w="25400" algn="ctr">
              <a:solidFill>
                <a:schemeClr val="tx1"/>
              </a:solidFill>
              <a:round/>
              <a:headEnd/>
              <a:tailEnd/>
            </a:ln>
          </p:spPr>
        </p:cxnSp>
        <p:cxnSp>
          <p:nvCxnSpPr>
            <p:cNvPr id="791" name="Straight Connector 122"/>
            <p:cNvCxnSpPr>
              <a:cxnSpLocks noChangeShapeType="1"/>
            </p:cNvCxnSpPr>
            <p:nvPr/>
          </p:nvCxnSpPr>
          <p:spPr bwMode="auto">
            <a:xfrm rot="5400000">
              <a:off x="11113344" y="3933908"/>
              <a:ext cx="1125115" cy="1117"/>
            </a:xfrm>
            <a:prstGeom prst="line">
              <a:avLst/>
            </a:prstGeom>
            <a:noFill/>
            <a:ln w="25400" algn="ctr">
              <a:solidFill>
                <a:schemeClr val="tx1"/>
              </a:solidFill>
              <a:round/>
              <a:headEnd/>
              <a:tailEnd/>
            </a:ln>
          </p:spPr>
        </p:cxnSp>
        <p:cxnSp>
          <p:nvCxnSpPr>
            <p:cNvPr id="792" name="Straight Connector 109"/>
            <p:cNvCxnSpPr>
              <a:cxnSpLocks noChangeShapeType="1"/>
              <a:endCxn id="865" idx="3"/>
            </p:cNvCxnSpPr>
            <p:nvPr/>
          </p:nvCxnSpPr>
          <p:spPr bwMode="auto">
            <a:xfrm>
              <a:off x="10819209" y="5835330"/>
              <a:ext cx="964407" cy="1114"/>
            </a:xfrm>
            <a:prstGeom prst="line">
              <a:avLst/>
            </a:prstGeom>
            <a:noFill/>
            <a:ln w="25400" algn="ctr">
              <a:solidFill>
                <a:schemeClr val="tx1"/>
              </a:solidFill>
              <a:round/>
              <a:headEnd/>
              <a:tailEnd/>
            </a:ln>
          </p:spPr>
        </p:cxnSp>
        <p:cxnSp>
          <p:nvCxnSpPr>
            <p:cNvPr id="793" name="Straight Connector 110"/>
            <p:cNvCxnSpPr>
              <a:cxnSpLocks noChangeShapeType="1"/>
            </p:cNvCxnSpPr>
            <p:nvPr/>
          </p:nvCxnSpPr>
          <p:spPr bwMode="auto">
            <a:xfrm>
              <a:off x="9586913" y="5834213"/>
              <a:ext cx="1194215" cy="2231"/>
            </a:xfrm>
            <a:prstGeom prst="line">
              <a:avLst/>
            </a:prstGeom>
            <a:noFill/>
            <a:ln w="25400" algn="ctr">
              <a:solidFill>
                <a:schemeClr val="tx1"/>
              </a:solidFill>
              <a:round/>
              <a:headEnd/>
              <a:tailEnd/>
            </a:ln>
          </p:spPr>
        </p:cxnSp>
        <p:sp>
          <p:nvSpPr>
            <p:cNvPr id="794" name="Rectangle 793"/>
            <p:cNvSpPr/>
            <p:nvPr/>
          </p:nvSpPr>
          <p:spPr bwMode="auto">
            <a:xfrm>
              <a:off x="96940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5" name="Rectangle 794"/>
            <p:cNvSpPr/>
            <p:nvPr/>
          </p:nvSpPr>
          <p:spPr bwMode="auto">
            <a:xfrm>
              <a:off x="99619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6" name="Rectangle 795"/>
            <p:cNvSpPr/>
            <p:nvPr/>
          </p:nvSpPr>
          <p:spPr bwMode="auto">
            <a:xfrm>
              <a:off x="102298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7" name="Rectangle 796"/>
            <p:cNvSpPr/>
            <p:nvPr/>
          </p:nvSpPr>
          <p:spPr bwMode="auto">
            <a:xfrm>
              <a:off x="104977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8" name="Rectangle 797"/>
            <p:cNvSpPr/>
            <p:nvPr/>
          </p:nvSpPr>
          <p:spPr bwMode="auto">
            <a:xfrm>
              <a:off x="107656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799" name="Rectangle 798"/>
            <p:cNvSpPr/>
            <p:nvPr/>
          </p:nvSpPr>
          <p:spPr bwMode="auto">
            <a:xfrm>
              <a:off x="110335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00" name="Rectangle 799"/>
            <p:cNvSpPr/>
            <p:nvPr/>
          </p:nvSpPr>
          <p:spPr bwMode="auto">
            <a:xfrm>
              <a:off x="113014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01" name="Rectangle 800"/>
            <p:cNvSpPr/>
            <p:nvPr/>
          </p:nvSpPr>
          <p:spPr bwMode="auto">
            <a:xfrm>
              <a:off x="115693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02" name="Rectangle 27"/>
            <p:cNvSpPr>
              <a:spLocks noChangeArrowheads="1"/>
            </p:cNvSpPr>
            <p:nvPr/>
          </p:nvSpPr>
          <p:spPr bwMode="auto">
            <a:xfrm>
              <a:off x="9694069" y="3586217"/>
              <a:ext cx="214313" cy="214308"/>
            </a:xfrm>
            <a:prstGeom prst="rect">
              <a:avLst/>
            </a:prstGeom>
            <a:solidFill>
              <a:srgbClr val="FF0000"/>
            </a:solidFill>
            <a:ln w="25400" algn="ctr">
              <a:noFill/>
              <a:round/>
              <a:headEnd/>
              <a:tailEnd/>
            </a:ln>
          </p:spPr>
          <p:txBody>
            <a:bodyPr/>
            <a:lstStyle/>
            <a:p>
              <a:endParaRPr lang="en-US"/>
            </a:p>
          </p:txBody>
        </p:sp>
        <p:sp>
          <p:nvSpPr>
            <p:cNvPr id="803" name="Rectangle 28"/>
            <p:cNvSpPr>
              <a:spLocks noChangeArrowheads="1"/>
            </p:cNvSpPr>
            <p:nvPr/>
          </p:nvSpPr>
          <p:spPr bwMode="auto">
            <a:xfrm>
              <a:off x="9961959" y="3586217"/>
              <a:ext cx="214313" cy="214308"/>
            </a:xfrm>
            <a:prstGeom prst="rect">
              <a:avLst/>
            </a:prstGeom>
            <a:solidFill>
              <a:srgbClr val="FF0000"/>
            </a:solidFill>
            <a:ln w="25400" algn="ctr">
              <a:noFill/>
              <a:round/>
              <a:headEnd/>
              <a:tailEnd/>
            </a:ln>
          </p:spPr>
          <p:txBody>
            <a:bodyPr/>
            <a:lstStyle/>
            <a:p>
              <a:endParaRPr lang="en-US"/>
            </a:p>
          </p:txBody>
        </p:sp>
        <p:sp>
          <p:nvSpPr>
            <p:cNvPr id="804" name="Rectangle 29"/>
            <p:cNvSpPr>
              <a:spLocks noChangeArrowheads="1"/>
            </p:cNvSpPr>
            <p:nvPr/>
          </p:nvSpPr>
          <p:spPr bwMode="auto">
            <a:xfrm>
              <a:off x="10229850" y="3586217"/>
              <a:ext cx="214313" cy="214308"/>
            </a:xfrm>
            <a:prstGeom prst="rect">
              <a:avLst/>
            </a:prstGeom>
            <a:solidFill>
              <a:srgbClr val="FF0000"/>
            </a:solidFill>
            <a:ln w="25400" algn="ctr">
              <a:noFill/>
              <a:round/>
              <a:headEnd/>
              <a:tailEnd/>
            </a:ln>
          </p:spPr>
          <p:txBody>
            <a:bodyPr/>
            <a:lstStyle/>
            <a:p>
              <a:endParaRPr lang="en-US"/>
            </a:p>
          </p:txBody>
        </p:sp>
        <p:sp>
          <p:nvSpPr>
            <p:cNvPr id="805" name="Rectangle 30"/>
            <p:cNvSpPr>
              <a:spLocks noChangeArrowheads="1"/>
            </p:cNvSpPr>
            <p:nvPr/>
          </p:nvSpPr>
          <p:spPr bwMode="auto">
            <a:xfrm>
              <a:off x="10497741" y="3586217"/>
              <a:ext cx="214313" cy="214308"/>
            </a:xfrm>
            <a:prstGeom prst="rect">
              <a:avLst/>
            </a:prstGeom>
            <a:solidFill>
              <a:srgbClr val="FF0000"/>
            </a:solidFill>
            <a:ln w="25400" algn="ctr">
              <a:noFill/>
              <a:round/>
              <a:headEnd/>
              <a:tailEnd/>
            </a:ln>
          </p:spPr>
          <p:txBody>
            <a:bodyPr/>
            <a:lstStyle/>
            <a:p>
              <a:endParaRPr lang="en-US"/>
            </a:p>
          </p:txBody>
        </p:sp>
        <p:sp>
          <p:nvSpPr>
            <p:cNvPr id="806" name="Rectangle 31"/>
            <p:cNvSpPr>
              <a:spLocks noChangeArrowheads="1"/>
            </p:cNvSpPr>
            <p:nvPr/>
          </p:nvSpPr>
          <p:spPr bwMode="auto">
            <a:xfrm>
              <a:off x="10765631" y="3586217"/>
              <a:ext cx="214313" cy="214308"/>
            </a:xfrm>
            <a:prstGeom prst="rect">
              <a:avLst/>
            </a:prstGeom>
            <a:solidFill>
              <a:srgbClr val="FF0000"/>
            </a:solidFill>
            <a:ln w="25400" algn="ctr">
              <a:noFill/>
              <a:round/>
              <a:headEnd/>
              <a:tailEnd/>
            </a:ln>
          </p:spPr>
          <p:txBody>
            <a:bodyPr/>
            <a:lstStyle/>
            <a:p>
              <a:endParaRPr lang="en-US"/>
            </a:p>
          </p:txBody>
        </p:sp>
        <p:sp>
          <p:nvSpPr>
            <p:cNvPr id="807" name="Rectangle 32"/>
            <p:cNvSpPr>
              <a:spLocks noChangeArrowheads="1"/>
            </p:cNvSpPr>
            <p:nvPr/>
          </p:nvSpPr>
          <p:spPr bwMode="auto">
            <a:xfrm>
              <a:off x="11033522" y="3586217"/>
              <a:ext cx="214313" cy="214308"/>
            </a:xfrm>
            <a:prstGeom prst="rect">
              <a:avLst/>
            </a:prstGeom>
            <a:solidFill>
              <a:srgbClr val="FF0000"/>
            </a:solidFill>
            <a:ln w="25400" algn="ctr">
              <a:noFill/>
              <a:round/>
              <a:headEnd/>
              <a:tailEnd/>
            </a:ln>
          </p:spPr>
          <p:txBody>
            <a:bodyPr/>
            <a:lstStyle/>
            <a:p>
              <a:endParaRPr lang="en-US"/>
            </a:p>
          </p:txBody>
        </p:sp>
        <p:sp>
          <p:nvSpPr>
            <p:cNvPr id="808" name="Rectangle 33"/>
            <p:cNvSpPr>
              <a:spLocks noChangeArrowheads="1"/>
            </p:cNvSpPr>
            <p:nvPr/>
          </p:nvSpPr>
          <p:spPr bwMode="auto">
            <a:xfrm>
              <a:off x="11301413" y="3586217"/>
              <a:ext cx="214313" cy="214308"/>
            </a:xfrm>
            <a:prstGeom prst="rect">
              <a:avLst/>
            </a:prstGeom>
            <a:solidFill>
              <a:srgbClr val="FF0000"/>
            </a:solidFill>
            <a:ln w="25400" algn="ctr">
              <a:noFill/>
              <a:round/>
              <a:headEnd/>
              <a:tailEnd/>
            </a:ln>
          </p:spPr>
          <p:txBody>
            <a:bodyPr/>
            <a:lstStyle/>
            <a:p>
              <a:endParaRPr lang="en-US"/>
            </a:p>
          </p:txBody>
        </p:sp>
        <p:sp>
          <p:nvSpPr>
            <p:cNvPr id="809" name="Rectangle 34"/>
            <p:cNvSpPr>
              <a:spLocks noChangeArrowheads="1"/>
            </p:cNvSpPr>
            <p:nvPr/>
          </p:nvSpPr>
          <p:spPr bwMode="auto">
            <a:xfrm>
              <a:off x="11569303" y="3586217"/>
              <a:ext cx="214313" cy="214308"/>
            </a:xfrm>
            <a:prstGeom prst="rect">
              <a:avLst/>
            </a:prstGeom>
            <a:solidFill>
              <a:srgbClr val="FF0000"/>
            </a:solidFill>
            <a:ln w="25400" algn="ctr">
              <a:noFill/>
              <a:round/>
              <a:headEnd/>
              <a:tailEnd/>
            </a:ln>
          </p:spPr>
          <p:txBody>
            <a:bodyPr/>
            <a:lstStyle/>
            <a:p>
              <a:endParaRPr lang="en-US"/>
            </a:p>
          </p:txBody>
        </p:sp>
        <p:sp>
          <p:nvSpPr>
            <p:cNvPr id="810" name="Rectangle 35"/>
            <p:cNvSpPr>
              <a:spLocks noChangeArrowheads="1"/>
            </p:cNvSpPr>
            <p:nvPr/>
          </p:nvSpPr>
          <p:spPr bwMode="auto">
            <a:xfrm>
              <a:off x="9694069" y="3854101"/>
              <a:ext cx="214313" cy="214308"/>
            </a:xfrm>
            <a:prstGeom prst="rect">
              <a:avLst/>
            </a:prstGeom>
            <a:solidFill>
              <a:srgbClr val="FF0000"/>
            </a:solidFill>
            <a:ln w="25400" algn="ctr">
              <a:noFill/>
              <a:round/>
              <a:headEnd/>
              <a:tailEnd/>
            </a:ln>
          </p:spPr>
          <p:txBody>
            <a:bodyPr/>
            <a:lstStyle/>
            <a:p>
              <a:endParaRPr lang="en-US"/>
            </a:p>
          </p:txBody>
        </p:sp>
        <p:sp>
          <p:nvSpPr>
            <p:cNvPr id="811" name="Rectangle 36"/>
            <p:cNvSpPr>
              <a:spLocks noChangeArrowheads="1"/>
            </p:cNvSpPr>
            <p:nvPr/>
          </p:nvSpPr>
          <p:spPr bwMode="auto">
            <a:xfrm>
              <a:off x="9961959" y="3854101"/>
              <a:ext cx="214313" cy="214308"/>
            </a:xfrm>
            <a:prstGeom prst="rect">
              <a:avLst/>
            </a:prstGeom>
            <a:solidFill>
              <a:srgbClr val="FF0000"/>
            </a:solidFill>
            <a:ln w="25400" algn="ctr">
              <a:noFill/>
              <a:round/>
              <a:headEnd/>
              <a:tailEnd/>
            </a:ln>
          </p:spPr>
          <p:txBody>
            <a:bodyPr/>
            <a:lstStyle/>
            <a:p>
              <a:endParaRPr lang="en-US"/>
            </a:p>
          </p:txBody>
        </p:sp>
        <p:sp>
          <p:nvSpPr>
            <p:cNvPr id="812" name="Rectangle 37"/>
            <p:cNvSpPr>
              <a:spLocks noChangeArrowheads="1"/>
            </p:cNvSpPr>
            <p:nvPr/>
          </p:nvSpPr>
          <p:spPr bwMode="auto">
            <a:xfrm>
              <a:off x="10229850" y="3854101"/>
              <a:ext cx="214313" cy="214308"/>
            </a:xfrm>
            <a:prstGeom prst="rect">
              <a:avLst/>
            </a:prstGeom>
            <a:solidFill>
              <a:srgbClr val="FF0000"/>
            </a:solidFill>
            <a:ln w="25400" algn="ctr">
              <a:noFill/>
              <a:round/>
              <a:headEnd/>
              <a:tailEnd/>
            </a:ln>
          </p:spPr>
          <p:txBody>
            <a:bodyPr/>
            <a:lstStyle/>
            <a:p>
              <a:endParaRPr lang="en-US"/>
            </a:p>
          </p:txBody>
        </p:sp>
        <p:sp>
          <p:nvSpPr>
            <p:cNvPr id="813" name="Rectangle 38"/>
            <p:cNvSpPr>
              <a:spLocks noChangeArrowheads="1"/>
            </p:cNvSpPr>
            <p:nvPr/>
          </p:nvSpPr>
          <p:spPr bwMode="auto">
            <a:xfrm>
              <a:off x="10497741" y="3854101"/>
              <a:ext cx="214313" cy="214308"/>
            </a:xfrm>
            <a:prstGeom prst="rect">
              <a:avLst/>
            </a:prstGeom>
            <a:solidFill>
              <a:srgbClr val="FF0000"/>
            </a:solidFill>
            <a:ln w="25400" algn="ctr">
              <a:noFill/>
              <a:round/>
              <a:headEnd/>
              <a:tailEnd/>
            </a:ln>
          </p:spPr>
          <p:txBody>
            <a:bodyPr/>
            <a:lstStyle/>
            <a:p>
              <a:endParaRPr lang="en-US"/>
            </a:p>
          </p:txBody>
        </p:sp>
        <p:sp>
          <p:nvSpPr>
            <p:cNvPr id="814" name="Rectangle 39"/>
            <p:cNvSpPr>
              <a:spLocks noChangeArrowheads="1"/>
            </p:cNvSpPr>
            <p:nvPr/>
          </p:nvSpPr>
          <p:spPr bwMode="auto">
            <a:xfrm>
              <a:off x="10765631" y="3854101"/>
              <a:ext cx="214313" cy="214308"/>
            </a:xfrm>
            <a:prstGeom prst="rect">
              <a:avLst/>
            </a:prstGeom>
            <a:solidFill>
              <a:srgbClr val="FF0000"/>
            </a:solidFill>
            <a:ln w="25400" algn="ctr">
              <a:noFill/>
              <a:round/>
              <a:headEnd/>
              <a:tailEnd/>
            </a:ln>
          </p:spPr>
          <p:txBody>
            <a:bodyPr/>
            <a:lstStyle/>
            <a:p>
              <a:endParaRPr lang="en-US"/>
            </a:p>
          </p:txBody>
        </p:sp>
        <p:sp>
          <p:nvSpPr>
            <p:cNvPr id="815" name="Rectangle 40"/>
            <p:cNvSpPr>
              <a:spLocks noChangeArrowheads="1"/>
            </p:cNvSpPr>
            <p:nvPr/>
          </p:nvSpPr>
          <p:spPr bwMode="auto">
            <a:xfrm>
              <a:off x="11033522" y="3854101"/>
              <a:ext cx="214313" cy="214308"/>
            </a:xfrm>
            <a:prstGeom prst="rect">
              <a:avLst/>
            </a:prstGeom>
            <a:solidFill>
              <a:srgbClr val="FF0000"/>
            </a:solidFill>
            <a:ln w="25400" algn="ctr">
              <a:noFill/>
              <a:round/>
              <a:headEnd/>
              <a:tailEnd/>
            </a:ln>
          </p:spPr>
          <p:txBody>
            <a:bodyPr/>
            <a:lstStyle/>
            <a:p>
              <a:endParaRPr lang="en-US"/>
            </a:p>
          </p:txBody>
        </p:sp>
        <p:sp>
          <p:nvSpPr>
            <p:cNvPr id="816" name="Rectangle 41"/>
            <p:cNvSpPr>
              <a:spLocks noChangeArrowheads="1"/>
            </p:cNvSpPr>
            <p:nvPr/>
          </p:nvSpPr>
          <p:spPr bwMode="auto">
            <a:xfrm>
              <a:off x="11301413" y="3854101"/>
              <a:ext cx="214313" cy="214308"/>
            </a:xfrm>
            <a:prstGeom prst="rect">
              <a:avLst/>
            </a:prstGeom>
            <a:solidFill>
              <a:srgbClr val="FF0000"/>
            </a:solidFill>
            <a:ln w="25400" algn="ctr">
              <a:noFill/>
              <a:round/>
              <a:headEnd/>
              <a:tailEnd/>
            </a:ln>
          </p:spPr>
          <p:txBody>
            <a:bodyPr/>
            <a:lstStyle/>
            <a:p>
              <a:endParaRPr lang="en-US"/>
            </a:p>
          </p:txBody>
        </p:sp>
        <p:sp>
          <p:nvSpPr>
            <p:cNvPr id="817" name="Rectangle 42"/>
            <p:cNvSpPr>
              <a:spLocks noChangeArrowheads="1"/>
            </p:cNvSpPr>
            <p:nvPr/>
          </p:nvSpPr>
          <p:spPr bwMode="auto">
            <a:xfrm>
              <a:off x="11569303" y="3854101"/>
              <a:ext cx="214313" cy="214308"/>
            </a:xfrm>
            <a:prstGeom prst="rect">
              <a:avLst/>
            </a:prstGeom>
            <a:solidFill>
              <a:srgbClr val="FF0000"/>
            </a:solidFill>
            <a:ln w="25400" algn="ctr">
              <a:noFill/>
              <a:round/>
              <a:headEnd/>
              <a:tailEnd/>
            </a:ln>
          </p:spPr>
          <p:txBody>
            <a:bodyPr/>
            <a:lstStyle/>
            <a:p>
              <a:endParaRPr lang="en-US"/>
            </a:p>
          </p:txBody>
        </p:sp>
        <p:sp>
          <p:nvSpPr>
            <p:cNvPr id="818" name="Rectangle 43"/>
            <p:cNvSpPr>
              <a:spLocks noChangeArrowheads="1"/>
            </p:cNvSpPr>
            <p:nvPr/>
          </p:nvSpPr>
          <p:spPr bwMode="auto">
            <a:xfrm>
              <a:off x="9694069" y="4121986"/>
              <a:ext cx="214313" cy="214308"/>
            </a:xfrm>
            <a:prstGeom prst="rect">
              <a:avLst/>
            </a:prstGeom>
            <a:solidFill>
              <a:srgbClr val="FF0000"/>
            </a:solidFill>
            <a:ln w="25400" algn="ctr">
              <a:noFill/>
              <a:round/>
              <a:headEnd/>
              <a:tailEnd/>
            </a:ln>
          </p:spPr>
          <p:txBody>
            <a:bodyPr/>
            <a:lstStyle/>
            <a:p>
              <a:endParaRPr lang="en-US"/>
            </a:p>
          </p:txBody>
        </p:sp>
        <p:sp>
          <p:nvSpPr>
            <p:cNvPr id="819" name="Rectangle 44"/>
            <p:cNvSpPr>
              <a:spLocks noChangeArrowheads="1"/>
            </p:cNvSpPr>
            <p:nvPr/>
          </p:nvSpPr>
          <p:spPr bwMode="auto">
            <a:xfrm>
              <a:off x="9961959" y="4121986"/>
              <a:ext cx="214313" cy="214308"/>
            </a:xfrm>
            <a:prstGeom prst="rect">
              <a:avLst/>
            </a:prstGeom>
            <a:solidFill>
              <a:srgbClr val="FF0000"/>
            </a:solidFill>
            <a:ln w="25400" algn="ctr">
              <a:noFill/>
              <a:round/>
              <a:headEnd/>
              <a:tailEnd/>
            </a:ln>
          </p:spPr>
          <p:txBody>
            <a:bodyPr/>
            <a:lstStyle/>
            <a:p>
              <a:endParaRPr lang="en-US"/>
            </a:p>
          </p:txBody>
        </p:sp>
        <p:sp>
          <p:nvSpPr>
            <p:cNvPr id="820" name="Rectangle 45"/>
            <p:cNvSpPr>
              <a:spLocks noChangeArrowheads="1"/>
            </p:cNvSpPr>
            <p:nvPr/>
          </p:nvSpPr>
          <p:spPr bwMode="auto">
            <a:xfrm>
              <a:off x="10229850" y="4121986"/>
              <a:ext cx="214313" cy="214308"/>
            </a:xfrm>
            <a:prstGeom prst="rect">
              <a:avLst/>
            </a:prstGeom>
            <a:solidFill>
              <a:srgbClr val="FF0000"/>
            </a:solidFill>
            <a:ln w="25400" algn="ctr">
              <a:noFill/>
              <a:round/>
              <a:headEnd/>
              <a:tailEnd/>
            </a:ln>
          </p:spPr>
          <p:txBody>
            <a:bodyPr/>
            <a:lstStyle/>
            <a:p>
              <a:endParaRPr lang="en-US"/>
            </a:p>
          </p:txBody>
        </p:sp>
        <p:sp>
          <p:nvSpPr>
            <p:cNvPr id="821" name="Rectangle 46"/>
            <p:cNvSpPr>
              <a:spLocks noChangeArrowheads="1"/>
            </p:cNvSpPr>
            <p:nvPr/>
          </p:nvSpPr>
          <p:spPr bwMode="auto">
            <a:xfrm>
              <a:off x="10497741" y="4121986"/>
              <a:ext cx="214313" cy="214308"/>
            </a:xfrm>
            <a:prstGeom prst="rect">
              <a:avLst/>
            </a:prstGeom>
            <a:solidFill>
              <a:srgbClr val="FF0000"/>
            </a:solidFill>
            <a:ln w="25400" algn="ctr">
              <a:noFill/>
              <a:round/>
              <a:headEnd/>
              <a:tailEnd/>
            </a:ln>
          </p:spPr>
          <p:txBody>
            <a:bodyPr/>
            <a:lstStyle/>
            <a:p>
              <a:endParaRPr lang="en-US"/>
            </a:p>
          </p:txBody>
        </p:sp>
        <p:sp>
          <p:nvSpPr>
            <p:cNvPr id="822" name="Rectangle 47"/>
            <p:cNvSpPr>
              <a:spLocks noChangeArrowheads="1"/>
            </p:cNvSpPr>
            <p:nvPr/>
          </p:nvSpPr>
          <p:spPr bwMode="auto">
            <a:xfrm>
              <a:off x="10765631" y="4121986"/>
              <a:ext cx="214313" cy="214308"/>
            </a:xfrm>
            <a:prstGeom prst="rect">
              <a:avLst/>
            </a:prstGeom>
            <a:solidFill>
              <a:srgbClr val="FF0000"/>
            </a:solidFill>
            <a:ln w="25400" algn="ctr">
              <a:noFill/>
              <a:round/>
              <a:headEnd/>
              <a:tailEnd/>
            </a:ln>
          </p:spPr>
          <p:txBody>
            <a:bodyPr/>
            <a:lstStyle/>
            <a:p>
              <a:endParaRPr lang="en-US"/>
            </a:p>
          </p:txBody>
        </p:sp>
        <p:sp>
          <p:nvSpPr>
            <p:cNvPr id="823" name="Rectangle 48"/>
            <p:cNvSpPr>
              <a:spLocks noChangeArrowheads="1"/>
            </p:cNvSpPr>
            <p:nvPr/>
          </p:nvSpPr>
          <p:spPr bwMode="auto">
            <a:xfrm>
              <a:off x="11033522" y="4121986"/>
              <a:ext cx="214313" cy="214308"/>
            </a:xfrm>
            <a:prstGeom prst="rect">
              <a:avLst/>
            </a:prstGeom>
            <a:solidFill>
              <a:srgbClr val="FF0000"/>
            </a:solidFill>
            <a:ln w="25400" algn="ctr">
              <a:noFill/>
              <a:round/>
              <a:headEnd/>
              <a:tailEnd/>
            </a:ln>
          </p:spPr>
          <p:txBody>
            <a:bodyPr/>
            <a:lstStyle/>
            <a:p>
              <a:endParaRPr lang="en-US"/>
            </a:p>
          </p:txBody>
        </p:sp>
        <p:sp>
          <p:nvSpPr>
            <p:cNvPr id="824" name="Rectangle 49"/>
            <p:cNvSpPr>
              <a:spLocks noChangeArrowheads="1"/>
            </p:cNvSpPr>
            <p:nvPr/>
          </p:nvSpPr>
          <p:spPr bwMode="auto">
            <a:xfrm>
              <a:off x="11301413" y="4121986"/>
              <a:ext cx="214313" cy="214308"/>
            </a:xfrm>
            <a:prstGeom prst="rect">
              <a:avLst/>
            </a:prstGeom>
            <a:solidFill>
              <a:srgbClr val="FF0000"/>
            </a:solidFill>
            <a:ln w="25400" algn="ctr">
              <a:noFill/>
              <a:round/>
              <a:headEnd/>
              <a:tailEnd/>
            </a:ln>
          </p:spPr>
          <p:txBody>
            <a:bodyPr/>
            <a:lstStyle/>
            <a:p>
              <a:endParaRPr lang="en-US"/>
            </a:p>
          </p:txBody>
        </p:sp>
        <p:sp>
          <p:nvSpPr>
            <p:cNvPr id="825" name="Rectangle 50"/>
            <p:cNvSpPr>
              <a:spLocks noChangeArrowheads="1"/>
            </p:cNvSpPr>
            <p:nvPr/>
          </p:nvSpPr>
          <p:spPr bwMode="auto">
            <a:xfrm>
              <a:off x="11569303" y="4121986"/>
              <a:ext cx="214313" cy="214308"/>
            </a:xfrm>
            <a:prstGeom prst="rect">
              <a:avLst/>
            </a:prstGeom>
            <a:solidFill>
              <a:srgbClr val="FF0000"/>
            </a:solidFill>
            <a:ln w="25400" algn="ctr">
              <a:noFill/>
              <a:round/>
              <a:headEnd/>
              <a:tailEnd/>
            </a:ln>
          </p:spPr>
          <p:txBody>
            <a:bodyPr/>
            <a:lstStyle/>
            <a:p>
              <a:endParaRPr lang="en-US"/>
            </a:p>
          </p:txBody>
        </p:sp>
        <p:sp>
          <p:nvSpPr>
            <p:cNvPr id="826" name="Rectangle 51"/>
            <p:cNvSpPr>
              <a:spLocks noChangeArrowheads="1"/>
            </p:cNvSpPr>
            <p:nvPr/>
          </p:nvSpPr>
          <p:spPr bwMode="auto">
            <a:xfrm>
              <a:off x="9694069" y="4389870"/>
              <a:ext cx="214313" cy="214308"/>
            </a:xfrm>
            <a:prstGeom prst="rect">
              <a:avLst/>
            </a:prstGeom>
            <a:solidFill>
              <a:srgbClr val="FF0000"/>
            </a:solidFill>
            <a:ln w="25400" algn="ctr">
              <a:noFill/>
              <a:round/>
              <a:headEnd/>
              <a:tailEnd/>
            </a:ln>
          </p:spPr>
          <p:txBody>
            <a:bodyPr/>
            <a:lstStyle/>
            <a:p>
              <a:endParaRPr lang="en-US"/>
            </a:p>
          </p:txBody>
        </p:sp>
        <p:sp>
          <p:nvSpPr>
            <p:cNvPr id="827" name="Rectangle 52"/>
            <p:cNvSpPr>
              <a:spLocks noChangeArrowheads="1"/>
            </p:cNvSpPr>
            <p:nvPr/>
          </p:nvSpPr>
          <p:spPr bwMode="auto">
            <a:xfrm>
              <a:off x="9961959" y="4389870"/>
              <a:ext cx="214313" cy="214308"/>
            </a:xfrm>
            <a:prstGeom prst="rect">
              <a:avLst/>
            </a:prstGeom>
            <a:solidFill>
              <a:srgbClr val="FF0000"/>
            </a:solidFill>
            <a:ln w="25400" algn="ctr">
              <a:noFill/>
              <a:round/>
              <a:headEnd/>
              <a:tailEnd/>
            </a:ln>
          </p:spPr>
          <p:txBody>
            <a:bodyPr/>
            <a:lstStyle/>
            <a:p>
              <a:endParaRPr lang="en-US"/>
            </a:p>
          </p:txBody>
        </p:sp>
        <p:sp>
          <p:nvSpPr>
            <p:cNvPr id="828" name="Rectangle 53"/>
            <p:cNvSpPr>
              <a:spLocks noChangeArrowheads="1"/>
            </p:cNvSpPr>
            <p:nvPr/>
          </p:nvSpPr>
          <p:spPr bwMode="auto">
            <a:xfrm>
              <a:off x="10229850" y="4389870"/>
              <a:ext cx="214313" cy="214308"/>
            </a:xfrm>
            <a:prstGeom prst="rect">
              <a:avLst/>
            </a:prstGeom>
            <a:solidFill>
              <a:srgbClr val="FF0000"/>
            </a:solidFill>
            <a:ln w="25400" algn="ctr">
              <a:noFill/>
              <a:round/>
              <a:headEnd/>
              <a:tailEnd/>
            </a:ln>
          </p:spPr>
          <p:txBody>
            <a:bodyPr/>
            <a:lstStyle/>
            <a:p>
              <a:endParaRPr lang="en-US"/>
            </a:p>
          </p:txBody>
        </p:sp>
        <p:sp>
          <p:nvSpPr>
            <p:cNvPr id="829" name="Rectangle 54"/>
            <p:cNvSpPr>
              <a:spLocks noChangeArrowheads="1"/>
            </p:cNvSpPr>
            <p:nvPr/>
          </p:nvSpPr>
          <p:spPr bwMode="auto">
            <a:xfrm>
              <a:off x="10497741" y="4389870"/>
              <a:ext cx="214313" cy="214308"/>
            </a:xfrm>
            <a:prstGeom prst="rect">
              <a:avLst/>
            </a:prstGeom>
            <a:solidFill>
              <a:srgbClr val="FF0000"/>
            </a:solidFill>
            <a:ln w="25400" algn="ctr">
              <a:noFill/>
              <a:round/>
              <a:headEnd/>
              <a:tailEnd/>
            </a:ln>
          </p:spPr>
          <p:txBody>
            <a:bodyPr/>
            <a:lstStyle/>
            <a:p>
              <a:endParaRPr lang="en-US"/>
            </a:p>
          </p:txBody>
        </p:sp>
        <p:sp>
          <p:nvSpPr>
            <p:cNvPr id="830" name="Rectangle 55"/>
            <p:cNvSpPr>
              <a:spLocks noChangeArrowheads="1"/>
            </p:cNvSpPr>
            <p:nvPr/>
          </p:nvSpPr>
          <p:spPr bwMode="auto">
            <a:xfrm>
              <a:off x="10765631" y="4389870"/>
              <a:ext cx="214313" cy="214308"/>
            </a:xfrm>
            <a:prstGeom prst="rect">
              <a:avLst/>
            </a:prstGeom>
            <a:solidFill>
              <a:srgbClr val="FF0000"/>
            </a:solidFill>
            <a:ln w="25400" algn="ctr">
              <a:noFill/>
              <a:round/>
              <a:headEnd/>
              <a:tailEnd/>
            </a:ln>
          </p:spPr>
          <p:txBody>
            <a:bodyPr/>
            <a:lstStyle/>
            <a:p>
              <a:endParaRPr lang="en-US"/>
            </a:p>
          </p:txBody>
        </p:sp>
        <p:sp>
          <p:nvSpPr>
            <p:cNvPr id="831" name="Rectangle 56"/>
            <p:cNvSpPr>
              <a:spLocks noChangeArrowheads="1"/>
            </p:cNvSpPr>
            <p:nvPr/>
          </p:nvSpPr>
          <p:spPr bwMode="auto">
            <a:xfrm>
              <a:off x="11033522" y="4389870"/>
              <a:ext cx="214313" cy="214308"/>
            </a:xfrm>
            <a:prstGeom prst="rect">
              <a:avLst/>
            </a:prstGeom>
            <a:solidFill>
              <a:srgbClr val="FF0000"/>
            </a:solidFill>
            <a:ln w="25400" algn="ctr">
              <a:noFill/>
              <a:round/>
              <a:headEnd/>
              <a:tailEnd/>
            </a:ln>
          </p:spPr>
          <p:txBody>
            <a:bodyPr/>
            <a:lstStyle/>
            <a:p>
              <a:endParaRPr lang="en-US"/>
            </a:p>
          </p:txBody>
        </p:sp>
        <p:sp>
          <p:nvSpPr>
            <p:cNvPr id="832" name="Rectangle 57"/>
            <p:cNvSpPr>
              <a:spLocks noChangeArrowheads="1"/>
            </p:cNvSpPr>
            <p:nvPr/>
          </p:nvSpPr>
          <p:spPr bwMode="auto">
            <a:xfrm>
              <a:off x="11301413" y="4389870"/>
              <a:ext cx="214313" cy="214308"/>
            </a:xfrm>
            <a:prstGeom prst="rect">
              <a:avLst/>
            </a:prstGeom>
            <a:solidFill>
              <a:srgbClr val="FF0000"/>
            </a:solidFill>
            <a:ln w="25400" algn="ctr">
              <a:noFill/>
              <a:round/>
              <a:headEnd/>
              <a:tailEnd/>
            </a:ln>
          </p:spPr>
          <p:txBody>
            <a:bodyPr/>
            <a:lstStyle/>
            <a:p>
              <a:endParaRPr lang="en-US"/>
            </a:p>
          </p:txBody>
        </p:sp>
        <p:sp>
          <p:nvSpPr>
            <p:cNvPr id="833" name="Rectangle 58"/>
            <p:cNvSpPr>
              <a:spLocks noChangeArrowheads="1"/>
            </p:cNvSpPr>
            <p:nvPr/>
          </p:nvSpPr>
          <p:spPr bwMode="auto">
            <a:xfrm>
              <a:off x="11569303" y="4389870"/>
              <a:ext cx="214313" cy="214308"/>
            </a:xfrm>
            <a:prstGeom prst="rect">
              <a:avLst/>
            </a:prstGeom>
            <a:solidFill>
              <a:srgbClr val="FF0000"/>
            </a:solidFill>
            <a:ln w="25400" algn="ctr">
              <a:noFill/>
              <a:round/>
              <a:headEnd/>
              <a:tailEnd/>
            </a:ln>
          </p:spPr>
          <p:txBody>
            <a:bodyPr/>
            <a:lstStyle/>
            <a:p>
              <a:endParaRPr lang="en-US"/>
            </a:p>
          </p:txBody>
        </p:sp>
        <p:sp>
          <p:nvSpPr>
            <p:cNvPr id="834" name="Rectangle 59"/>
            <p:cNvSpPr>
              <a:spLocks noChangeArrowheads="1"/>
            </p:cNvSpPr>
            <p:nvPr/>
          </p:nvSpPr>
          <p:spPr bwMode="auto">
            <a:xfrm>
              <a:off x="9694069" y="4657755"/>
              <a:ext cx="214313" cy="214308"/>
            </a:xfrm>
            <a:prstGeom prst="rect">
              <a:avLst/>
            </a:prstGeom>
            <a:solidFill>
              <a:srgbClr val="FF0000"/>
            </a:solidFill>
            <a:ln w="25400" algn="ctr">
              <a:noFill/>
              <a:round/>
              <a:headEnd/>
              <a:tailEnd/>
            </a:ln>
          </p:spPr>
          <p:txBody>
            <a:bodyPr/>
            <a:lstStyle/>
            <a:p>
              <a:endParaRPr lang="en-US"/>
            </a:p>
          </p:txBody>
        </p:sp>
        <p:sp>
          <p:nvSpPr>
            <p:cNvPr id="835" name="Rectangle 60"/>
            <p:cNvSpPr>
              <a:spLocks noChangeArrowheads="1"/>
            </p:cNvSpPr>
            <p:nvPr/>
          </p:nvSpPr>
          <p:spPr bwMode="auto">
            <a:xfrm>
              <a:off x="9961959" y="4657755"/>
              <a:ext cx="214313" cy="214308"/>
            </a:xfrm>
            <a:prstGeom prst="rect">
              <a:avLst/>
            </a:prstGeom>
            <a:solidFill>
              <a:srgbClr val="FF0000"/>
            </a:solidFill>
            <a:ln w="25400" algn="ctr">
              <a:noFill/>
              <a:round/>
              <a:headEnd/>
              <a:tailEnd/>
            </a:ln>
          </p:spPr>
          <p:txBody>
            <a:bodyPr/>
            <a:lstStyle/>
            <a:p>
              <a:endParaRPr lang="en-US"/>
            </a:p>
          </p:txBody>
        </p:sp>
        <p:sp>
          <p:nvSpPr>
            <p:cNvPr id="836" name="Rectangle 61"/>
            <p:cNvSpPr>
              <a:spLocks noChangeArrowheads="1"/>
            </p:cNvSpPr>
            <p:nvPr/>
          </p:nvSpPr>
          <p:spPr bwMode="auto">
            <a:xfrm>
              <a:off x="10229850" y="4657755"/>
              <a:ext cx="214313" cy="214308"/>
            </a:xfrm>
            <a:prstGeom prst="rect">
              <a:avLst/>
            </a:prstGeom>
            <a:solidFill>
              <a:srgbClr val="FF0000"/>
            </a:solidFill>
            <a:ln w="25400" algn="ctr">
              <a:noFill/>
              <a:round/>
              <a:headEnd/>
              <a:tailEnd/>
            </a:ln>
          </p:spPr>
          <p:txBody>
            <a:bodyPr/>
            <a:lstStyle/>
            <a:p>
              <a:endParaRPr lang="en-US"/>
            </a:p>
          </p:txBody>
        </p:sp>
        <p:sp>
          <p:nvSpPr>
            <p:cNvPr id="837" name="Rectangle 62"/>
            <p:cNvSpPr>
              <a:spLocks noChangeArrowheads="1"/>
            </p:cNvSpPr>
            <p:nvPr/>
          </p:nvSpPr>
          <p:spPr bwMode="auto">
            <a:xfrm>
              <a:off x="10497741" y="4657755"/>
              <a:ext cx="214313" cy="214308"/>
            </a:xfrm>
            <a:prstGeom prst="rect">
              <a:avLst/>
            </a:prstGeom>
            <a:solidFill>
              <a:srgbClr val="FF0000"/>
            </a:solidFill>
            <a:ln w="25400" algn="ctr">
              <a:noFill/>
              <a:round/>
              <a:headEnd/>
              <a:tailEnd/>
            </a:ln>
          </p:spPr>
          <p:txBody>
            <a:bodyPr/>
            <a:lstStyle/>
            <a:p>
              <a:endParaRPr lang="en-US"/>
            </a:p>
          </p:txBody>
        </p:sp>
        <p:sp>
          <p:nvSpPr>
            <p:cNvPr id="838" name="Rectangle 63"/>
            <p:cNvSpPr>
              <a:spLocks noChangeArrowheads="1"/>
            </p:cNvSpPr>
            <p:nvPr/>
          </p:nvSpPr>
          <p:spPr bwMode="auto">
            <a:xfrm>
              <a:off x="10765631" y="4657755"/>
              <a:ext cx="214313" cy="214308"/>
            </a:xfrm>
            <a:prstGeom prst="rect">
              <a:avLst/>
            </a:prstGeom>
            <a:solidFill>
              <a:srgbClr val="FF0000"/>
            </a:solidFill>
            <a:ln w="25400" algn="ctr">
              <a:noFill/>
              <a:round/>
              <a:headEnd/>
              <a:tailEnd/>
            </a:ln>
          </p:spPr>
          <p:txBody>
            <a:bodyPr/>
            <a:lstStyle/>
            <a:p>
              <a:endParaRPr lang="en-US"/>
            </a:p>
          </p:txBody>
        </p:sp>
        <p:sp>
          <p:nvSpPr>
            <p:cNvPr id="839" name="Rectangle 64"/>
            <p:cNvSpPr>
              <a:spLocks noChangeArrowheads="1"/>
            </p:cNvSpPr>
            <p:nvPr/>
          </p:nvSpPr>
          <p:spPr bwMode="auto">
            <a:xfrm>
              <a:off x="11033522" y="4657755"/>
              <a:ext cx="214313" cy="214308"/>
            </a:xfrm>
            <a:prstGeom prst="rect">
              <a:avLst/>
            </a:prstGeom>
            <a:solidFill>
              <a:srgbClr val="FF0000"/>
            </a:solidFill>
            <a:ln w="25400" algn="ctr">
              <a:noFill/>
              <a:round/>
              <a:headEnd/>
              <a:tailEnd/>
            </a:ln>
          </p:spPr>
          <p:txBody>
            <a:bodyPr/>
            <a:lstStyle/>
            <a:p>
              <a:endParaRPr lang="en-US"/>
            </a:p>
          </p:txBody>
        </p:sp>
        <p:sp>
          <p:nvSpPr>
            <p:cNvPr id="840" name="Rectangle 65"/>
            <p:cNvSpPr>
              <a:spLocks noChangeArrowheads="1"/>
            </p:cNvSpPr>
            <p:nvPr/>
          </p:nvSpPr>
          <p:spPr bwMode="auto">
            <a:xfrm>
              <a:off x="11301413" y="4657755"/>
              <a:ext cx="214313" cy="214308"/>
            </a:xfrm>
            <a:prstGeom prst="rect">
              <a:avLst/>
            </a:prstGeom>
            <a:solidFill>
              <a:srgbClr val="FF0000"/>
            </a:solidFill>
            <a:ln w="25400" algn="ctr">
              <a:noFill/>
              <a:round/>
              <a:headEnd/>
              <a:tailEnd/>
            </a:ln>
          </p:spPr>
          <p:txBody>
            <a:bodyPr/>
            <a:lstStyle/>
            <a:p>
              <a:endParaRPr lang="en-US"/>
            </a:p>
          </p:txBody>
        </p:sp>
        <p:sp>
          <p:nvSpPr>
            <p:cNvPr id="841" name="Rectangle 66"/>
            <p:cNvSpPr>
              <a:spLocks noChangeArrowheads="1"/>
            </p:cNvSpPr>
            <p:nvPr/>
          </p:nvSpPr>
          <p:spPr bwMode="auto">
            <a:xfrm>
              <a:off x="11569303" y="4657755"/>
              <a:ext cx="214313" cy="214308"/>
            </a:xfrm>
            <a:prstGeom prst="rect">
              <a:avLst/>
            </a:prstGeom>
            <a:solidFill>
              <a:srgbClr val="FF0000"/>
            </a:solidFill>
            <a:ln w="25400" algn="ctr">
              <a:noFill/>
              <a:round/>
              <a:headEnd/>
              <a:tailEnd/>
            </a:ln>
          </p:spPr>
          <p:txBody>
            <a:bodyPr/>
            <a:lstStyle/>
            <a:p>
              <a:endParaRPr lang="en-US"/>
            </a:p>
          </p:txBody>
        </p:sp>
        <p:sp>
          <p:nvSpPr>
            <p:cNvPr id="842" name="Rectangle 67"/>
            <p:cNvSpPr>
              <a:spLocks noChangeArrowheads="1"/>
            </p:cNvSpPr>
            <p:nvPr/>
          </p:nvSpPr>
          <p:spPr bwMode="auto">
            <a:xfrm>
              <a:off x="9694069" y="4925639"/>
              <a:ext cx="214313" cy="214308"/>
            </a:xfrm>
            <a:prstGeom prst="rect">
              <a:avLst/>
            </a:prstGeom>
            <a:solidFill>
              <a:srgbClr val="FF0000"/>
            </a:solidFill>
            <a:ln w="25400" algn="ctr">
              <a:noFill/>
              <a:round/>
              <a:headEnd/>
              <a:tailEnd/>
            </a:ln>
          </p:spPr>
          <p:txBody>
            <a:bodyPr/>
            <a:lstStyle/>
            <a:p>
              <a:endParaRPr lang="en-US"/>
            </a:p>
          </p:txBody>
        </p:sp>
        <p:sp>
          <p:nvSpPr>
            <p:cNvPr id="843" name="Rectangle 68"/>
            <p:cNvSpPr>
              <a:spLocks noChangeArrowheads="1"/>
            </p:cNvSpPr>
            <p:nvPr/>
          </p:nvSpPr>
          <p:spPr bwMode="auto">
            <a:xfrm>
              <a:off x="9961959" y="4925639"/>
              <a:ext cx="214313" cy="214308"/>
            </a:xfrm>
            <a:prstGeom prst="rect">
              <a:avLst/>
            </a:prstGeom>
            <a:solidFill>
              <a:srgbClr val="FF0000"/>
            </a:solidFill>
            <a:ln w="25400" algn="ctr">
              <a:noFill/>
              <a:round/>
              <a:headEnd/>
              <a:tailEnd/>
            </a:ln>
          </p:spPr>
          <p:txBody>
            <a:bodyPr/>
            <a:lstStyle/>
            <a:p>
              <a:endParaRPr lang="en-US"/>
            </a:p>
          </p:txBody>
        </p:sp>
        <p:sp>
          <p:nvSpPr>
            <p:cNvPr id="844" name="Rectangle 69"/>
            <p:cNvSpPr>
              <a:spLocks noChangeArrowheads="1"/>
            </p:cNvSpPr>
            <p:nvPr/>
          </p:nvSpPr>
          <p:spPr bwMode="auto">
            <a:xfrm>
              <a:off x="10229850" y="4925639"/>
              <a:ext cx="214313" cy="214308"/>
            </a:xfrm>
            <a:prstGeom prst="rect">
              <a:avLst/>
            </a:prstGeom>
            <a:solidFill>
              <a:srgbClr val="FF0000"/>
            </a:solidFill>
            <a:ln w="25400" algn="ctr">
              <a:noFill/>
              <a:round/>
              <a:headEnd/>
              <a:tailEnd/>
            </a:ln>
          </p:spPr>
          <p:txBody>
            <a:bodyPr/>
            <a:lstStyle/>
            <a:p>
              <a:endParaRPr lang="en-US"/>
            </a:p>
          </p:txBody>
        </p:sp>
        <p:sp>
          <p:nvSpPr>
            <p:cNvPr id="845" name="Rectangle 70"/>
            <p:cNvSpPr>
              <a:spLocks noChangeArrowheads="1"/>
            </p:cNvSpPr>
            <p:nvPr/>
          </p:nvSpPr>
          <p:spPr bwMode="auto">
            <a:xfrm>
              <a:off x="10497741" y="4925639"/>
              <a:ext cx="214313" cy="214308"/>
            </a:xfrm>
            <a:prstGeom prst="rect">
              <a:avLst/>
            </a:prstGeom>
            <a:solidFill>
              <a:srgbClr val="FF0000"/>
            </a:solidFill>
            <a:ln w="25400" algn="ctr">
              <a:noFill/>
              <a:round/>
              <a:headEnd/>
              <a:tailEnd/>
            </a:ln>
          </p:spPr>
          <p:txBody>
            <a:bodyPr/>
            <a:lstStyle/>
            <a:p>
              <a:endParaRPr lang="en-US"/>
            </a:p>
          </p:txBody>
        </p:sp>
        <p:sp>
          <p:nvSpPr>
            <p:cNvPr id="846" name="Rectangle 71"/>
            <p:cNvSpPr>
              <a:spLocks noChangeArrowheads="1"/>
            </p:cNvSpPr>
            <p:nvPr/>
          </p:nvSpPr>
          <p:spPr bwMode="auto">
            <a:xfrm>
              <a:off x="10765631" y="4925639"/>
              <a:ext cx="214313" cy="214308"/>
            </a:xfrm>
            <a:prstGeom prst="rect">
              <a:avLst/>
            </a:prstGeom>
            <a:solidFill>
              <a:srgbClr val="FF0000"/>
            </a:solidFill>
            <a:ln w="25400" algn="ctr">
              <a:noFill/>
              <a:round/>
              <a:headEnd/>
              <a:tailEnd/>
            </a:ln>
          </p:spPr>
          <p:txBody>
            <a:bodyPr/>
            <a:lstStyle/>
            <a:p>
              <a:endParaRPr lang="en-US"/>
            </a:p>
          </p:txBody>
        </p:sp>
        <p:sp>
          <p:nvSpPr>
            <p:cNvPr id="847" name="Rectangle 72"/>
            <p:cNvSpPr>
              <a:spLocks noChangeArrowheads="1"/>
            </p:cNvSpPr>
            <p:nvPr/>
          </p:nvSpPr>
          <p:spPr bwMode="auto">
            <a:xfrm>
              <a:off x="11033522" y="4925639"/>
              <a:ext cx="214313" cy="214308"/>
            </a:xfrm>
            <a:prstGeom prst="rect">
              <a:avLst/>
            </a:prstGeom>
            <a:solidFill>
              <a:srgbClr val="FF0000"/>
            </a:solidFill>
            <a:ln w="25400" algn="ctr">
              <a:noFill/>
              <a:round/>
              <a:headEnd/>
              <a:tailEnd/>
            </a:ln>
          </p:spPr>
          <p:txBody>
            <a:bodyPr/>
            <a:lstStyle/>
            <a:p>
              <a:endParaRPr lang="en-US"/>
            </a:p>
          </p:txBody>
        </p:sp>
        <p:sp>
          <p:nvSpPr>
            <p:cNvPr id="848" name="Rectangle 73"/>
            <p:cNvSpPr>
              <a:spLocks noChangeArrowheads="1"/>
            </p:cNvSpPr>
            <p:nvPr/>
          </p:nvSpPr>
          <p:spPr bwMode="auto">
            <a:xfrm>
              <a:off x="11301413" y="4925639"/>
              <a:ext cx="214313" cy="214308"/>
            </a:xfrm>
            <a:prstGeom prst="rect">
              <a:avLst/>
            </a:prstGeom>
            <a:solidFill>
              <a:srgbClr val="FF0000"/>
            </a:solidFill>
            <a:ln w="25400" algn="ctr">
              <a:noFill/>
              <a:round/>
              <a:headEnd/>
              <a:tailEnd/>
            </a:ln>
          </p:spPr>
          <p:txBody>
            <a:bodyPr/>
            <a:lstStyle/>
            <a:p>
              <a:endParaRPr lang="en-US"/>
            </a:p>
          </p:txBody>
        </p:sp>
        <p:sp>
          <p:nvSpPr>
            <p:cNvPr id="849" name="Rectangle 74"/>
            <p:cNvSpPr>
              <a:spLocks noChangeArrowheads="1"/>
            </p:cNvSpPr>
            <p:nvPr/>
          </p:nvSpPr>
          <p:spPr bwMode="auto">
            <a:xfrm>
              <a:off x="11569303" y="4925639"/>
              <a:ext cx="214313" cy="214308"/>
            </a:xfrm>
            <a:prstGeom prst="rect">
              <a:avLst/>
            </a:prstGeom>
            <a:solidFill>
              <a:srgbClr val="FF0000"/>
            </a:solidFill>
            <a:ln w="25400" algn="ctr">
              <a:noFill/>
              <a:round/>
              <a:headEnd/>
              <a:tailEnd/>
            </a:ln>
          </p:spPr>
          <p:txBody>
            <a:bodyPr/>
            <a:lstStyle/>
            <a:p>
              <a:endParaRPr lang="en-US"/>
            </a:p>
          </p:txBody>
        </p:sp>
        <p:sp>
          <p:nvSpPr>
            <p:cNvPr id="850" name="Rectangle 75"/>
            <p:cNvSpPr>
              <a:spLocks noChangeArrowheads="1"/>
            </p:cNvSpPr>
            <p:nvPr/>
          </p:nvSpPr>
          <p:spPr bwMode="auto">
            <a:xfrm>
              <a:off x="9694069" y="5193524"/>
              <a:ext cx="214313" cy="214308"/>
            </a:xfrm>
            <a:prstGeom prst="rect">
              <a:avLst/>
            </a:prstGeom>
            <a:solidFill>
              <a:srgbClr val="FF0000"/>
            </a:solidFill>
            <a:ln w="25400" algn="ctr">
              <a:noFill/>
              <a:round/>
              <a:headEnd/>
              <a:tailEnd/>
            </a:ln>
          </p:spPr>
          <p:txBody>
            <a:bodyPr/>
            <a:lstStyle/>
            <a:p>
              <a:endParaRPr lang="en-US"/>
            </a:p>
          </p:txBody>
        </p:sp>
        <p:sp>
          <p:nvSpPr>
            <p:cNvPr id="851" name="Rectangle 76"/>
            <p:cNvSpPr>
              <a:spLocks noChangeArrowheads="1"/>
            </p:cNvSpPr>
            <p:nvPr/>
          </p:nvSpPr>
          <p:spPr bwMode="auto">
            <a:xfrm>
              <a:off x="9961959" y="5193524"/>
              <a:ext cx="214313" cy="214308"/>
            </a:xfrm>
            <a:prstGeom prst="rect">
              <a:avLst/>
            </a:prstGeom>
            <a:solidFill>
              <a:srgbClr val="FF0000"/>
            </a:solidFill>
            <a:ln w="25400" algn="ctr">
              <a:noFill/>
              <a:round/>
              <a:headEnd/>
              <a:tailEnd/>
            </a:ln>
          </p:spPr>
          <p:txBody>
            <a:bodyPr/>
            <a:lstStyle/>
            <a:p>
              <a:endParaRPr lang="en-US"/>
            </a:p>
          </p:txBody>
        </p:sp>
        <p:sp>
          <p:nvSpPr>
            <p:cNvPr id="852" name="Rectangle 77"/>
            <p:cNvSpPr>
              <a:spLocks noChangeArrowheads="1"/>
            </p:cNvSpPr>
            <p:nvPr/>
          </p:nvSpPr>
          <p:spPr bwMode="auto">
            <a:xfrm>
              <a:off x="10229850" y="5193524"/>
              <a:ext cx="214313" cy="214308"/>
            </a:xfrm>
            <a:prstGeom prst="rect">
              <a:avLst/>
            </a:prstGeom>
            <a:solidFill>
              <a:srgbClr val="FF0000"/>
            </a:solidFill>
            <a:ln w="25400" algn="ctr">
              <a:noFill/>
              <a:round/>
              <a:headEnd/>
              <a:tailEnd/>
            </a:ln>
          </p:spPr>
          <p:txBody>
            <a:bodyPr/>
            <a:lstStyle/>
            <a:p>
              <a:endParaRPr lang="en-US"/>
            </a:p>
          </p:txBody>
        </p:sp>
        <p:sp>
          <p:nvSpPr>
            <p:cNvPr id="853" name="Rectangle 78"/>
            <p:cNvSpPr>
              <a:spLocks noChangeArrowheads="1"/>
            </p:cNvSpPr>
            <p:nvPr/>
          </p:nvSpPr>
          <p:spPr bwMode="auto">
            <a:xfrm>
              <a:off x="10497741" y="5193524"/>
              <a:ext cx="214313" cy="214308"/>
            </a:xfrm>
            <a:prstGeom prst="rect">
              <a:avLst/>
            </a:prstGeom>
            <a:solidFill>
              <a:srgbClr val="FF0000"/>
            </a:solidFill>
            <a:ln w="25400" algn="ctr">
              <a:noFill/>
              <a:round/>
              <a:headEnd/>
              <a:tailEnd/>
            </a:ln>
          </p:spPr>
          <p:txBody>
            <a:bodyPr/>
            <a:lstStyle/>
            <a:p>
              <a:endParaRPr lang="en-US"/>
            </a:p>
          </p:txBody>
        </p:sp>
        <p:sp>
          <p:nvSpPr>
            <p:cNvPr id="854" name="Rectangle 79"/>
            <p:cNvSpPr>
              <a:spLocks noChangeArrowheads="1"/>
            </p:cNvSpPr>
            <p:nvPr/>
          </p:nvSpPr>
          <p:spPr bwMode="auto">
            <a:xfrm>
              <a:off x="10765631" y="5193524"/>
              <a:ext cx="214313" cy="214308"/>
            </a:xfrm>
            <a:prstGeom prst="rect">
              <a:avLst/>
            </a:prstGeom>
            <a:solidFill>
              <a:srgbClr val="FF0000"/>
            </a:solidFill>
            <a:ln w="25400" algn="ctr">
              <a:noFill/>
              <a:round/>
              <a:headEnd/>
              <a:tailEnd/>
            </a:ln>
          </p:spPr>
          <p:txBody>
            <a:bodyPr/>
            <a:lstStyle/>
            <a:p>
              <a:endParaRPr lang="en-US"/>
            </a:p>
          </p:txBody>
        </p:sp>
        <p:sp>
          <p:nvSpPr>
            <p:cNvPr id="855" name="Rectangle 80"/>
            <p:cNvSpPr>
              <a:spLocks noChangeArrowheads="1"/>
            </p:cNvSpPr>
            <p:nvPr/>
          </p:nvSpPr>
          <p:spPr bwMode="auto">
            <a:xfrm>
              <a:off x="11033522" y="5193524"/>
              <a:ext cx="214313" cy="214308"/>
            </a:xfrm>
            <a:prstGeom prst="rect">
              <a:avLst/>
            </a:prstGeom>
            <a:solidFill>
              <a:srgbClr val="FF0000"/>
            </a:solidFill>
            <a:ln w="25400" algn="ctr">
              <a:noFill/>
              <a:round/>
              <a:headEnd/>
              <a:tailEnd/>
            </a:ln>
          </p:spPr>
          <p:txBody>
            <a:bodyPr/>
            <a:lstStyle/>
            <a:p>
              <a:endParaRPr lang="en-US"/>
            </a:p>
          </p:txBody>
        </p:sp>
        <p:sp>
          <p:nvSpPr>
            <p:cNvPr id="856" name="Rectangle 81"/>
            <p:cNvSpPr>
              <a:spLocks noChangeArrowheads="1"/>
            </p:cNvSpPr>
            <p:nvPr/>
          </p:nvSpPr>
          <p:spPr bwMode="auto">
            <a:xfrm>
              <a:off x="11301413" y="5193524"/>
              <a:ext cx="214313" cy="214308"/>
            </a:xfrm>
            <a:prstGeom prst="rect">
              <a:avLst/>
            </a:prstGeom>
            <a:solidFill>
              <a:srgbClr val="FF0000"/>
            </a:solidFill>
            <a:ln w="25400" algn="ctr">
              <a:noFill/>
              <a:round/>
              <a:headEnd/>
              <a:tailEnd/>
            </a:ln>
          </p:spPr>
          <p:txBody>
            <a:bodyPr/>
            <a:lstStyle/>
            <a:p>
              <a:endParaRPr lang="en-US"/>
            </a:p>
          </p:txBody>
        </p:sp>
        <p:sp>
          <p:nvSpPr>
            <p:cNvPr id="857" name="Rectangle 82"/>
            <p:cNvSpPr>
              <a:spLocks noChangeArrowheads="1"/>
            </p:cNvSpPr>
            <p:nvPr/>
          </p:nvSpPr>
          <p:spPr bwMode="auto">
            <a:xfrm>
              <a:off x="11569303" y="5193524"/>
              <a:ext cx="214313" cy="214308"/>
            </a:xfrm>
            <a:prstGeom prst="rect">
              <a:avLst/>
            </a:prstGeom>
            <a:solidFill>
              <a:srgbClr val="FF0000"/>
            </a:solidFill>
            <a:ln w="25400" algn="ctr">
              <a:noFill/>
              <a:round/>
              <a:headEnd/>
              <a:tailEnd/>
            </a:ln>
          </p:spPr>
          <p:txBody>
            <a:bodyPr/>
            <a:lstStyle/>
            <a:p>
              <a:endParaRPr lang="en-US"/>
            </a:p>
          </p:txBody>
        </p:sp>
        <p:sp>
          <p:nvSpPr>
            <p:cNvPr id="858" name="Rectangle 857"/>
            <p:cNvSpPr/>
            <p:nvPr/>
          </p:nvSpPr>
          <p:spPr bwMode="auto">
            <a:xfrm>
              <a:off x="96940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59" name="Rectangle 858"/>
            <p:cNvSpPr/>
            <p:nvPr/>
          </p:nvSpPr>
          <p:spPr bwMode="auto">
            <a:xfrm>
              <a:off x="99619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0" name="Rectangle 859"/>
            <p:cNvSpPr/>
            <p:nvPr/>
          </p:nvSpPr>
          <p:spPr bwMode="auto">
            <a:xfrm>
              <a:off x="102298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1" name="Rectangle 860"/>
            <p:cNvSpPr/>
            <p:nvPr/>
          </p:nvSpPr>
          <p:spPr bwMode="auto">
            <a:xfrm>
              <a:off x="1049774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2" name="Rectangle 861"/>
            <p:cNvSpPr/>
            <p:nvPr/>
          </p:nvSpPr>
          <p:spPr bwMode="auto">
            <a:xfrm>
              <a:off x="1076563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3" name="Rectangle 862"/>
            <p:cNvSpPr/>
            <p:nvPr/>
          </p:nvSpPr>
          <p:spPr bwMode="auto">
            <a:xfrm>
              <a:off x="11033522"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4" name="Rectangle 863"/>
            <p:cNvSpPr/>
            <p:nvPr/>
          </p:nvSpPr>
          <p:spPr bwMode="auto">
            <a:xfrm>
              <a:off x="11301413"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5" name="Rectangle 864"/>
            <p:cNvSpPr/>
            <p:nvPr/>
          </p:nvSpPr>
          <p:spPr bwMode="auto">
            <a:xfrm>
              <a:off x="11569303"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6" name="Isosceles Triangle 865"/>
            <p:cNvSpPr/>
            <p:nvPr/>
          </p:nvSpPr>
          <p:spPr bwMode="auto">
            <a:xfrm>
              <a:off x="9372600" y="5687405"/>
              <a:ext cx="321469" cy="214308"/>
            </a:xfrm>
            <a:prstGeom prst="triangle">
              <a:avLst/>
            </a:prstGeom>
            <a:solidFill>
              <a:srgbClr val="6682AA"/>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67" name="Rectangle 101"/>
            <p:cNvSpPr>
              <a:spLocks noChangeArrowheads="1"/>
            </p:cNvSpPr>
            <p:nvPr/>
          </p:nvSpPr>
          <p:spPr bwMode="auto">
            <a:xfrm>
              <a:off x="9694069" y="5461408"/>
              <a:ext cx="214313" cy="214308"/>
            </a:xfrm>
            <a:prstGeom prst="rect">
              <a:avLst/>
            </a:prstGeom>
            <a:solidFill>
              <a:srgbClr val="FF0000"/>
            </a:solidFill>
            <a:ln w="25400" algn="ctr">
              <a:noFill/>
              <a:round/>
              <a:headEnd/>
              <a:tailEnd/>
            </a:ln>
          </p:spPr>
          <p:txBody>
            <a:bodyPr/>
            <a:lstStyle/>
            <a:p>
              <a:endParaRPr lang="en-US"/>
            </a:p>
          </p:txBody>
        </p:sp>
        <p:sp>
          <p:nvSpPr>
            <p:cNvPr id="868" name="Rectangle 102"/>
            <p:cNvSpPr>
              <a:spLocks noChangeArrowheads="1"/>
            </p:cNvSpPr>
            <p:nvPr/>
          </p:nvSpPr>
          <p:spPr bwMode="auto">
            <a:xfrm>
              <a:off x="9961959" y="5461408"/>
              <a:ext cx="214313" cy="214308"/>
            </a:xfrm>
            <a:prstGeom prst="rect">
              <a:avLst/>
            </a:prstGeom>
            <a:solidFill>
              <a:srgbClr val="FF0000"/>
            </a:solidFill>
            <a:ln w="25400" algn="ctr">
              <a:noFill/>
              <a:round/>
              <a:headEnd/>
              <a:tailEnd/>
            </a:ln>
          </p:spPr>
          <p:txBody>
            <a:bodyPr/>
            <a:lstStyle/>
            <a:p>
              <a:endParaRPr lang="en-US"/>
            </a:p>
          </p:txBody>
        </p:sp>
        <p:sp>
          <p:nvSpPr>
            <p:cNvPr id="869" name="Rectangle 103"/>
            <p:cNvSpPr>
              <a:spLocks noChangeArrowheads="1"/>
            </p:cNvSpPr>
            <p:nvPr/>
          </p:nvSpPr>
          <p:spPr bwMode="auto">
            <a:xfrm>
              <a:off x="10229850" y="5461408"/>
              <a:ext cx="214313" cy="214308"/>
            </a:xfrm>
            <a:prstGeom prst="rect">
              <a:avLst/>
            </a:prstGeom>
            <a:solidFill>
              <a:srgbClr val="FF0000"/>
            </a:solidFill>
            <a:ln w="25400" algn="ctr">
              <a:noFill/>
              <a:round/>
              <a:headEnd/>
              <a:tailEnd/>
            </a:ln>
          </p:spPr>
          <p:txBody>
            <a:bodyPr/>
            <a:lstStyle/>
            <a:p>
              <a:endParaRPr lang="en-US"/>
            </a:p>
          </p:txBody>
        </p:sp>
        <p:sp>
          <p:nvSpPr>
            <p:cNvPr id="870" name="Rectangle 104"/>
            <p:cNvSpPr>
              <a:spLocks noChangeArrowheads="1"/>
            </p:cNvSpPr>
            <p:nvPr/>
          </p:nvSpPr>
          <p:spPr bwMode="auto">
            <a:xfrm>
              <a:off x="10497741" y="5461408"/>
              <a:ext cx="214313" cy="214308"/>
            </a:xfrm>
            <a:prstGeom prst="rect">
              <a:avLst/>
            </a:prstGeom>
            <a:solidFill>
              <a:srgbClr val="FF0000"/>
            </a:solidFill>
            <a:ln w="25400" algn="ctr">
              <a:noFill/>
              <a:round/>
              <a:headEnd/>
              <a:tailEnd/>
            </a:ln>
          </p:spPr>
          <p:txBody>
            <a:bodyPr/>
            <a:lstStyle/>
            <a:p>
              <a:endParaRPr lang="en-US"/>
            </a:p>
          </p:txBody>
        </p:sp>
        <p:sp>
          <p:nvSpPr>
            <p:cNvPr id="871" name="Rectangle 105"/>
            <p:cNvSpPr>
              <a:spLocks noChangeArrowheads="1"/>
            </p:cNvSpPr>
            <p:nvPr/>
          </p:nvSpPr>
          <p:spPr bwMode="auto">
            <a:xfrm>
              <a:off x="10765631" y="5461408"/>
              <a:ext cx="214313" cy="214308"/>
            </a:xfrm>
            <a:prstGeom prst="rect">
              <a:avLst/>
            </a:prstGeom>
            <a:solidFill>
              <a:srgbClr val="FF0000"/>
            </a:solidFill>
            <a:ln w="25400" algn="ctr">
              <a:noFill/>
              <a:round/>
              <a:headEnd/>
              <a:tailEnd/>
            </a:ln>
          </p:spPr>
          <p:txBody>
            <a:bodyPr/>
            <a:lstStyle/>
            <a:p>
              <a:endParaRPr lang="en-US"/>
            </a:p>
          </p:txBody>
        </p:sp>
        <p:sp>
          <p:nvSpPr>
            <p:cNvPr id="872" name="Rectangle 106"/>
            <p:cNvSpPr>
              <a:spLocks noChangeArrowheads="1"/>
            </p:cNvSpPr>
            <p:nvPr/>
          </p:nvSpPr>
          <p:spPr bwMode="auto">
            <a:xfrm>
              <a:off x="11033522" y="5461408"/>
              <a:ext cx="214313" cy="214308"/>
            </a:xfrm>
            <a:prstGeom prst="rect">
              <a:avLst/>
            </a:prstGeom>
            <a:solidFill>
              <a:srgbClr val="FF0000"/>
            </a:solidFill>
            <a:ln w="25400" algn="ctr">
              <a:noFill/>
              <a:round/>
              <a:headEnd/>
              <a:tailEnd/>
            </a:ln>
          </p:spPr>
          <p:txBody>
            <a:bodyPr/>
            <a:lstStyle/>
            <a:p>
              <a:endParaRPr lang="en-US"/>
            </a:p>
          </p:txBody>
        </p:sp>
        <p:sp>
          <p:nvSpPr>
            <p:cNvPr id="873" name="Rectangle 107"/>
            <p:cNvSpPr>
              <a:spLocks noChangeArrowheads="1"/>
            </p:cNvSpPr>
            <p:nvPr/>
          </p:nvSpPr>
          <p:spPr bwMode="auto">
            <a:xfrm>
              <a:off x="11301413" y="5461408"/>
              <a:ext cx="214313" cy="214308"/>
            </a:xfrm>
            <a:prstGeom prst="rect">
              <a:avLst/>
            </a:prstGeom>
            <a:solidFill>
              <a:srgbClr val="FF0000"/>
            </a:solidFill>
            <a:ln w="25400" algn="ctr">
              <a:noFill/>
              <a:round/>
              <a:headEnd/>
              <a:tailEnd/>
            </a:ln>
          </p:spPr>
          <p:txBody>
            <a:bodyPr/>
            <a:lstStyle/>
            <a:p>
              <a:endParaRPr lang="en-US"/>
            </a:p>
          </p:txBody>
        </p:sp>
        <p:sp>
          <p:nvSpPr>
            <p:cNvPr id="874" name="Rectangle 108"/>
            <p:cNvSpPr>
              <a:spLocks noChangeArrowheads="1"/>
            </p:cNvSpPr>
            <p:nvPr/>
          </p:nvSpPr>
          <p:spPr bwMode="auto">
            <a:xfrm>
              <a:off x="11569303" y="5461408"/>
              <a:ext cx="214313" cy="214308"/>
            </a:xfrm>
            <a:prstGeom prst="rect">
              <a:avLst/>
            </a:prstGeom>
            <a:solidFill>
              <a:srgbClr val="FF0000"/>
            </a:solidFill>
            <a:ln w="25400" algn="ctr">
              <a:noFill/>
              <a:round/>
              <a:headEnd/>
              <a:tailEnd/>
            </a:ln>
          </p:spPr>
          <p:txBody>
            <a:bodyPr/>
            <a:lstStyle/>
            <a:p>
              <a:endParaRPr lang="en-US"/>
            </a:p>
          </p:txBody>
        </p:sp>
      </p:grpSp>
      <p:grpSp>
        <p:nvGrpSpPr>
          <p:cNvPr id="975" name="Group 974"/>
          <p:cNvGrpSpPr/>
          <p:nvPr/>
        </p:nvGrpSpPr>
        <p:grpSpPr>
          <a:xfrm>
            <a:off x="5638800" y="2438400"/>
            <a:ext cx="2411016" cy="2625328"/>
            <a:chOff x="9525000" y="3318272"/>
            <a:chExt cx="2411016" cy="2625328"/>
          </a:xfrm>
        </p:grpSpPr>
        <p:cxnSp>
          <p:nvCxnSpPr>
            <p:cNvPr id="876" name="Straight Connector 123"/>
            <p:cNvCxnSpPr>
              <a:cxnSpLocks noChangeShapeType="1"/>
              <a:stCxn id="926"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877" name="Straight Connector 124"/>
            <p:cNvCxnSpPr>
              <a:cxnSpLocks noChangeShapeType="1"/>
              <a:stCxn id="927"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878" name="Straight Connector 125"/>
            <p:cNvCxnSpPr>
              <a:cxnSpLocks noChangeShapeType="1"/>
              <a:stCxn id="928"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879" name="Straight Connector 126"/>
            <p:cNvCxnSpPr>
              <a:cxnSpLocks noChangeShapeType="1"/>
              <a:stCxn id="929"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880" name="Straight Connector 127"/>
            <p:cNvCxnSpPr>
              <a:cxnSpLocks noChangeShapeType="1"/>
              <a:stCxn id="930"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881" name="Straight Connector 128"/>
            <p:cNvCxnSpPr>
              <a:cxnSpLocks noChangeShapeType="1"/>
              <a:stCxn id="931"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882" name="Straight Connector 129"/>
            <p:cNvCxnSpPr>
              <a:cxnSpLocks noChangeShapeType="1"/>
              <a:stCxn id="932"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883" name="Straight Connector 130"/>
            <p:cNvCxnSpPr>
              <a:cxnSpLocks noChangeShapeType="1"/>
              <a:stCxn id="933"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884"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885"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886"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887"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888"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889"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890"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891"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892" name="Straight Connector 109"/>
            <p:cNvCxnSpPr>
              <a:cxnSpLocks noChangeShapeType="1"/>
              <a:endCxn id="965"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893"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894" name="Rectangle 893"/>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95" name="Rectangle 894"/>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96" name="Rectangle 895"/>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97" name="Rectangle 896"/>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98" name="Rectangle 897"/>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899" name="Rectangle 898"/>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00" name="Rectangle 899"/>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01" name="Rectangle 900"/>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02" name="Rectangle 27"/>
            <p:cNvSpPr>
              <a:spLocks noChangeArrowheads="1"/>
            </p:cNvSpPr>
            <p:nvPr/>
          </p:nvSpPr>
          <p:spPr bwMode="auto">
            <a:xfrm>
              <a:off x="9846469" y="3586217"/>
              <a:ext cx="214313" cy="214308"/>
            </a:xfrm>
            <a:prstGeom prst="rect">
              <a:avLst/>
            </a:prstGeom>
            <a:solidFill>
              <a:srgbClr val="FF0000"/>
            </a:solidFill>
            <a:ln w="25400" algn="ctr">
              <a:noFill/>
              <a:round/>
              <a:headEnd/>
              <a:tailEnd/>
            </a:ln>
          </p:spPr>
          <p:txBody>
            <a:bodyPr/>
            <a:lstStyle/>
            <a:p>
              <a:endParaRPr lang="en-US"/>
            </a:p>
          </p:txBody>
        </p:sp>
        <p:sp>
          <p:nvSpPr>
            <p:cNvPr id="903" name="Rectangle 28"/>
            <p:cNvSpPr>
              <a:spLocks noChangeArrowheads="1"/>
            </p:cNvSpPr>
            <p:nvPr/>
          </p:nvSpPr>
          <p:spPr bwMode="auto">
            <a:xfrm>
              <a:off x="10114359" y="3586217"/>
              <a:ext cx="214313" cy="214308"/>
            </a:xfrm>
            <a:prstGeom prst="rect">
              <a:avLst/>
            </a:prstGeom>
            <a:solidFill>
              <a:srgbClr val="FF0000"/>
            </a:solidFill>
            <a:ln w="25400" algn="ctr">
              <a:noFill/>
              <a:round/>
              <a:headEnd/>
              <a:tailEnd/>
            </a:ln>
          </p:spPr>
          <p:txBody>
            <a:bodyPr/>
            <a:lstStyle/>
            <a:p>
              <a:endParaRPr lang="en-US"/>
            </a:p>
          </p:txBody>
        </p:sp>
        <p:sp>
          <p:nvSpPr>
            <p:cNvPr id="904" name="Rectangle 29"/>
            <p:cNvSpPr>
              <a:spLocks noChangeArrowheads="1"/>
            </p:cNvSpPr>
            <p:nvPr/>
          </p:nvSpPr>
          <p:spPr bwMode="auto">
            <a:xfrm>
              <a:off x="10382250" y="3586217"/>
              <a:ext cx="214313" cy="214308"/>
            </a:xfrm>
            <a:prstGeom prst="rect">
              <a:avLst/>
            </a:prstGeom>
            <a:solidFill>
              <a:srgbClr val="FF0000"/>
            </a:solidFill>
            <a:ln w="25400" algn="ctr">
              <a:noFill/>
              <a:round/>
              <a:headEnd/>
              <a:tailEnd/>
            </a:ln>
          </p:spPr>
          <p:txBody>
            <a:bodyPr/>
            <a:lstStyle/>
            <a:p>
              <a:endParaRPr lang="en-US"/>
            </a:p>
          </p:txBody>
        </p:sp>
        <p:sp>
          <p:nvSpPr>
            <p:cNvPr id="905" name="Rectangle 30"/>
            <p:cNvSpPr>
              <a:spLocks noChangeArrowheads="1"/>
            </p:cNvSpPr>
            <p:nvPr/>
          </p:nvSpPr>
          <p:spPr bwMode="auto">
            <a:xfrm>
              <a:off x="10650141" y="3586217"/>
              <a:ext cx="214313" cy="214308"/>
            </a:xfrm>
            <a:prstGeom prst="rect">
              <a:avLst/>
            </a:prstGeom>
            <a:solidFill>
              <a:srgbClr val="FF0000"/>
            </a:solidFill>
            <a:ln w="25400" algn="ctr">
              <a:noFill/>
              <a:round/>
              <a:headEnd/>
              <a:tailEnd/>
            </a:ln>
          </p:spPr>
          <p:txBody>
            <a:bodyPr/>
            <a:lstStyle/>
            <a:p>
              <a:endParaRPr lang="en-US"/>
            </a:p>
          </p:txBody>
        </p:sp>
        <p:sp>
          <p:nvSpPr>
            <p:cNvPr id="906" name="Rectangle 31"/>
            <p:cNvSpPr>
              <a:spLocks noChangeArrowheads="1"/>
            </p:cNvSpPr>
            <p:nvPr/>
          </p:nvSpPr>
          <p:spPr bwMode="auto">
            <a:xfrm>
              <a:off x="10918031" y="3586217"/>
              <a:ext cx="214313" cy="214308"/>
            </a:xfrm>
            <a:prstGeom prst="rect">
              <a:avLst/>
            </a:prstGeom>
            <a:solidFill>
              <a:srgbClr val="FF0000"/>
            </a:solidFill>
            <a:ln w="25400" algn="ctr">
              <a:noFill/>
              <a:round/>
              <a:headEnd/>
              <a:tailEnd/>
            </a:ln>
          </p:spPr>
          <p:txBody>
            <a:bodyPr/>
            <a:lstStyle/>
            <a:p>
              <a:endParaRPr lang="en-US"/>
            </a:p>
          </p:txBody>
        </p:sp>
        <p:sp>
          <p:nvSpPr>
            <p:cNvPr id="907" name="Rectangle 32"/>
            <p:cNvSpPr>
              <a:spLocks noChangeArrowheads="1"/>
            </p:cNvSpPr>
            <p:nvPr/>
          </p:nvSpPr>
          <p:spPr bwMode="auto">
            <a:xfrm>
              <a:off x="11185922" y="3586217"/>
              <a:ext cx="214313" cy="214308"/>
            </a:xfrm>
            <a:prstGeom prst="rect">
              <a:avLst/>
            </a:prstGeom>
            <a:solidFill>
              <a:srgbClr val="FF0000"/>
            </a:solidFill>
            <a:ln w="25400" algn="ctr">
              <a:noFill/>
              <a:round/>
              <a:headEnd/>
              <a:tailEnd/>
            </a:ln>
          </p:spPr>
          <p:txBody>
            <a:bodyPr/>
            <a:lstStyle/>
            <a:p>
              <a:endParaRPr lang="en-US"/>
            </a:p>
          </p:txBody>
        </p:sp>
        <p:sp>
          <p:nvSpPr>
            <p:cNvPr id="908" name="Rectangle 33"/>
            <p:cNvSpPr>
              <a:spLocks noChangeArrowheads="1"/>
            </p:cNvSpPr>
            <p:nvPr/>
          </p:nvSpPr>
          <p:spPr bwMode="auto">
            <a:xfrm>
              <a:off x="11453813" y="3586217"/>
              <a:ext cx="214313" cy="214308"/>
            </a:xfrm>
            <a:prstGeom prst="rect">
              <a:avLst/>
            </a:prstGeom>
            <a:solidFill>
              <a:srgbClr val="FF0000"/>
            </a:solidFill>
            <a:ln w="25400" algn="ctr">
              <a:noFill/>
              <a:round/>
              <a:headEnd/>
              <a:tailEnd/>
            </a:ln>
          </p:spPr>
          <p:txBody>
            <a:bodyPr/>
            <a:lstStyle/>
            <a:p>
              <a:endParaRPr lang="en-US"/>
            </a:p>
          </p:txBody>
        </p:sp>
        <p:sp>
          <p:nvSpPr>
            <p:cNvPr id="909" name="Rectangle 34"/>
            <p:cNvSpPr>
              <a:spLocks noChangeArrowheads="1"/>
            </p:cNvSpPr>
            <p:nvPr/>
          </p:nvSpPr>
          <p:spPr bwMode="auto">
            <a:xfrm>
              <a:off x="11721703" y="3586217"/>
              <a:ext cx="214313" cy="214308"/>
            </a:xfrm>
            <a:prstGeom prst="rect">
              <a:avLst/>
            </a:prstGeom>
            <a:solidFill>
              <a:srgbClr val="FF0000"/>
            </a:solidFill>
            <a:ln w="25400" algn="ctr">
              <a:noFill/>
              <a:round/>
              <a:headEnd/>
              <a:tailEnd/>
            </a:ln>
          </p:spPr>
          <p:txBody>
            <a:bodyPr/>
            <a:lstStyle/>
            <a:p>
              <a:endParaRPr lang="en-US"/>
            </a:p>
          </p:txBody>
        </p:sp>
        <p:sp>
          <p:nvSpPr>
            <p:cNvPr id="910"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911"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912"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913"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914"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915"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916"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917"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918"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919"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920"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921"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922"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923"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924"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925"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926"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927"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928"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929"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930"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931"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932"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933"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934"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935"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936"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937"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938"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939"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940"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941"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942"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943"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944"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945"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946"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947"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948"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949"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950"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951"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952"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953"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954"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955"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956"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957"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958" name="Rectangle 957"/>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59" name="Rectangle 958"/>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0" name="Rectangle 959"/>
            <p:cNvSpPr/>
            <p:nvPr/>
          </p:nvSpPr>
          <p:spPr bwMode="auto">
            <a:xfrm>
              <a:off x="103822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1" name="Rectangle 960"/>
            <p:cNvSpPr/>
            <p:nvPr/>
          </p:nvSpPr>
          <p:spPr bwMode="auto">
            <a:xfrm>
              <a:off x="1065014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2" name="Rectangle 961"/>
            <p:cNvSpPr/>
            <p:nvPr/>
          </p:nvSpPr>
          <p:spPr bwMode="auto">
            <a:xfrm>
              <a:off x="1091803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3" name="Rectangle 962"/>
            <p:cNvSpPr/>
            <p:nvPr/>
          </p:nvSpPr>
          <p:spPr bwMode="auto">
            <a:xfrm>
              <a:off x="11185922"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4" name="Rectangle 963"/>
            <p:cNvSpPr/>
            <p:nvPr/>
          </p:nvSpPr>
          <p:spPr bwMode="auto">
            <a:xfrm>
              <a:off x="11453813"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5" name="Rectangle 964"/>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6" name="Isosceles Triangle 965"/>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967"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968"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969"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970"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971"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972"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973"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974"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075" name="Group 1074"/>
          <p:cNvGrpSpPr/>
          <p:nvPr/>
        </p:nvGrpSpPr>
        <p:grpSpPr>
          <a:xfrm>
            <a:off x="5638800" y="2438400"/>
            <a:ext cx="2411016" cy="2625328"/>
            <a:chOff x="9525000" y="3318272"/>
            <a:chExt cx="2411016" cy="2625328"/>
          </a:xfrm>
        </p:grpSpPr>
        <p:cxnSp>
          <p:nvCxnSpPr>
            <p:cNvPr id="1076" name="Straight Connector 123"/>
            <p:cNvCxnSpPr>
              <a:cxnSpLocks noChangeShapeType="1"/>
              <a:stCxn id="1126"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077" name="Straight Connector 124"/>
            <p:cNvCxnSpPr>
              <a:cxnSpLocks noChangeShapeType="1"/>
              <a:stCxn id="1127"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078" name="Straight Connector 125"/>
            <p:cNvCxnSpPr>
              <a:cxnSpLocks noChangeShapeType="1"/>
              <a:stCxn id="1128"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079" name="Straight Connector 126"/>
            <p:cNvCxnSpPr>
              <a:cxnSpLocks noChangeShapeType="1"/>
              <a:stCxn id="1129"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080" name="Straight Connector 127"/>
            <p:cNvCxnSpPr>
              <a:cxnSpLocks noChangeShapeType="1"/>
              <a:stCxn id="1130"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081" name="Straight Connector 128"/>
            <p:cNvCxnSpPr>
              <a:cxnSpLocks noChangeShapeType="1"/>
              <a:stCxn id="1131"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082" name="Straight Connector 129"/>
            <p:cNvCxnSpPr>
              <a:cxnSpLocks noChangeShapeType="1"/>
              <a:stCxn id="1132"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083" name="Straight Connector 130"/>
            <p:cNvCxnSpPr>
              <a:cxnSpLocks noChangeShapeType="1"/>
              <a:stCxn id="1133"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084"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085"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086"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087"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088"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089"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090"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091"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092" name="Straight Connector 109"/>
            <p:cNvCxnSpPr>
              <a:cxnSpLocks noChangeShapeType="1"/>
              <a:endCxn id="1165"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093"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094" name="Rectangle 1093"/>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5" name="Rectangle 1094"/>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6" name="Rectangle 1095"/>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7" name="Rectangle 1096"/>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8" name="Rectangle 1097"/>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099" name="Rectangle 1098"/>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00" name="Rectangle 1099"/>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01" name="Rectangle 1100"/>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02" name="Rectangle 27"/>
            <p:cNvSpPr>
              <a:spLocks noChangeArrowheads="1"/>
            </p:cNvSpPr>
            <p:nvPr/>
          </p:nvSpPr>
          <p:spPr bwMode="auto">
            <a:xfrm>
              <a:off x="9846469" y="3586217"/>
              <a:ext cx="214313" cy="214308"/>
            </a:xfrm>
            <a:prstGeom prst="rect">
              <a:avLst/>
            </a:prstGeom>
            <a:solidFill>
              <a:srgbClr val="FF0000"/>
            </a:solidFill>
            <a:ln w="25400" algn="ctr">
              <a:noFill/>
              <a:round/>
              <a:headEnd/>
              <a:tailEnd/>
            </a:ln>
          </p:spPr>
          <p:txBody>
            <a:bodyPr/>
            <a:lstStyle/>
            <a:p>
              <a:endParaRPr lang="en-US"/>
            </a:p>
          </p:txBody>
        </p:sp>
        <p:sp>
          <p:nvSpPr>
            <p:cNvPr id="1103" name="Rectangle 28"/>
            <p:cNvSpPr>
              <a:spLocks noChangeArrowheads="1"/>
            </p:cNvSpPr>
            <p:nvPr/>
          </p:nvSpPr>
          <p:spPr bwMode="auto">
            <a:xfrm>
              <a:off x="10114359" y="3586217"/>
              <a:ext cx="214313" cy="214308"/>
            </a:xfrm>
            <a:prstGeom prst="rect">
              <a:avLst/>
            </a:prstGeom>
            <a:solidFill>
              <a:srgbClr val="FF0000"/>
            </a:solidFill>
            <a:ln w="25400" algn="ctr">
              <a:noFill/>
              <a:round/>
              <a:headEnd/>
              <a:tailEnd/>
            </a:ln>
          </p:spPr>
          <p:txBody>
            <a:bodyPr/>
            <a:lstStyle/>
            <a:p>
              <a:endParaRPr lang="en-US"/>
            </a:p>
          </p:txBody>
        </p:sp>
        <p:sp>
          <p:nvSpPr>
            <p:cNvPr id="1104" name="Rectangle 29"/>
            <p:cNvSpPr>
              <a:spLocks noChangeArrowheads="1"/>
            </p:cNvSpPr>
            <p:nvPr/>
          </p:nvSpPr>
          <p:spPr bwMode="auto">
            <a:xfrm>
              <a:off x="10382250" y="3586217"/>
              <a:ext cx="214313" cy="214308"/>
            </a:xfrm>
            <a:prstGeom prst="rect">
              <a:avLst/>
            </a:prstGeom>
            <a:solidFill>
              <a:srgbClr val="FF0000"/>
            </a:solidFill>
            <a:ln w="25400" algn="ctr">
              <a:noFill/>
              <a:round/>
              <a:headEnd/>
              <a:tailEnd/>
            </a:ln>
          </p:spPr>
          <p:txBody>
            <a:bodyPr/>
            <a:lstStyle/>
            <a:p>
              <a:endParaRPr lang="en-US"/>
            </a:p>
          </p:txBody>
        </p:sp>
        <p:sp>
          <p:nvSpPr>
            <p:cNvPr id="1105" name="Rectangle 30"/>
            <p:cNvSpPr>
              <a:spLocks noChangeArrowheads="1"/>
            </p:cNvSpPr>
            <p:nvPr/>
          </p:nvSpPr>
          <p:spPr bwMode="auto">
            <a:xfrm>
              <a:off x="10650141" y="3586217"/>
              <a:ext cx="214313" cy="214308"/>
            </a:xfrm>
            <a:prstGeom prst="rect">
              <a:avLst/>
            </a:prstGeom>
            <a:solidFill>
              <a:srgbClr val="FF0000"/>
            </a:solidFill>
            <a:ln w="25400" algn="ctr">
              <a:noFill/>
              <a:round/>
              <a:headEnd/>
              <a:tailEnd/>
            </a:ln>
          </p:spPr>
          <p:txBody>
            <a:bodyPr/>
            <a:lstStyle/>
            <a:p>
              <a:endParaRPr lang="en-US"/>
            </a:p>
          </p:txBody>
        </p:sp>
        <p:sp>
          <p:nvSpPr>
            <p:cNvPr id="1106" name="Rectangle 31"/>
            <p:cNvSpPr>
              <a:spLocks noChangeArrowheads="1"/>
            </p:cNvSpPr>
            <p:nvPr/>
          </p:nvSpPr>
          <p:spPr bwMode="auto">
            <a:xfrm>
              <a:off x="10918031" y="3586217"/>
              <a:ext cx="214313" cy="214308"/>
            </a:xfrm>
            <a:prstGeom prst="rect">
              <a:avLst/>
            </a:prstGeom>
            <a:solidFill>
              <a:srgbClr val="FF0000"/>
            </a:solidFill>
            <a:ln w="25400" algn="ctr">
              <a:noFill/>
              <a:round/>
              <a:headEnd/>
              <a:tailEnd/>
            </a:ln>
          </p:spPr>
          <p:txBody>
            <a:bodyPr/>
            <a:lstStyle/>
            <a:p>
              <a:endParaRPr lang="en-US"/>
            </a:p>
          </p:txBody>
        </p:sp>
        <p:sp>
          <p:nvSpPr>
            <p:cNvPr id="1107" name="Rectangle 32"/>
            <p:cNvSpPr>
              <a:spLocks noChangeArrowheads="1"/>
            </p:cNvSpPr>
            <p:nvPr/>
          </p:nvSpPr>
          <p:spPr bwMode="auto">
            <a:xfrm>
              <a:off x="11185922" y="3586217"/>
              <a:ext cx="214313" cy="214308"/>
            </a:xfrm>
            <a:prstGeom prst="rect">
              <a:avLst/>
            </a:prstGeom>
            <a:solidFill>
              <a:srgbClr val="FF0000"/>
            </a:solidFill>
            <a:ln w="25400" algn="ctr">
              <a:noFill/>
              <a:round/>
              <a:headEnd/>
              <a:tailEnd/>
            </a:ln>
          </p:spPr>
          <p:txBody>
            <a:bodyPr/>
            <a:lstStyle/>
            <a:p>
              <a:endParaRPr lang="en-US"/>
            </a:p>
          </p:txBody>
        </p:sp>
        <p:sp>
          <p:nvSpPr>
            <p:cNvPr id="1108" name="Rectangle 33"/>
            <p:cNvSpPr>
              <a:spLocks noChangeArrowheads="1"/>
            </p:cNvSpPr>
            <p:nvPr/>
          </p:nvSpPr>
          <p:spPr bwMode="auto">
            <a:xfrm>
              <a:off x="11453813" y="3586217"/>
              <a:ext cx="214313" cy="214308"/>
            </a:xfrm>
            <a:prstGeom prst="rect">
              <a:avLst/>
            </a:prstGeom>
            <a:solidFill>
              <a:srgbClr val="FF0000"/>
            </a:solidFill>
            <a:ln w="25400" algn="ctr">
              <a:noFill/>
              <a:round/>
              <a:headEnd/>
              <a:tailEnd/>
            </a:ln>
          </p:spPr>
          <p:txBody>
            <a:bodyPr/>
            <a:lstStyle/>
            <a:p>
              <a:endParaRPr lang="en-US"/>
            </a:p>
          </p:txBody>
        </p:sp>
        <p:sp>
          <p:nvSpPr>
            <p:cNvPr id="1109" name="Rectangle 34"/>
            <p:cNvSpPr>
              <a:spLocks noChangeArrowheads="1"/>
            </p:cNvSpPr>
            <p:nvPr/>
          </p:nvSpPr>
          <p:spPr bwMode="auto">
            <a:xfrm>
              <a:off x="11721703" y="3586217"/>
              <a:ext cx="214313" cy="214308"/>
            </a:xfrm>
            <a:prstGeom prst="rect">
              <a:avLst/>
            </a:prstGeom>
            <a:solidFill>
              <a:srgbClr val="FF0000"/>
            </a:solidFill>
            <a:ln w="25400" algn="ctr">
              <a:noFill/>
              <a:round/>
              <a:headEnd/>
              <a:tailEnd/>
            </a:ln>
          </p:spPr>
          <p:txBody>
            <a:bodyPr/>
            <a:lstStyle/>
            <a:p>
              <a:endParaRPr lang="en-US"/>
            </a:p>
          </p:txBody>
        </p:sp>
        <p:sp>
          <p:nvSpPr>
            <p:cNvPr id="1110"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1111"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1112"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1113"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1114"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1115"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1116"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1117"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1118"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1119"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1120"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1121"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1122"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1123"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1124"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1125"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1126"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1127"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1128"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1129"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1130"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1131"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1132"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1133"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1134"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1135"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1136"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1137"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1138"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1139"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1140"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1141"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1142"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1143"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1144"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1145"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1146"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1147"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1148"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1149"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1150"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1151"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1152"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1153"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1154"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1155"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1156"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1157"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1158" name="Rectangle 1157"/>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59" name="Rectangle 1158"/>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0" name="Rectangle 1159"/>
            <p:cNvSpPr/>
            <p:nvPr/>
          </p:nvSpPr>
          <p:spPr bwMode="auto">
            <a:xfrm>
              <a:off x="103822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1" name="Rectangle 1160"/>
            <p:cNvSpPr/>
            <p:nvPr/>
          </p:nvSpPr>
          <p:spPr bwMode="auto">
            <a:xfrm>
              <a:off x="1065014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2" name="Rectangle 1161"/>
            <p:cNvSpPr/>
            <p:nvPr/>
          </p:nvSpPr>
          <p:spPr bwMode="auto">
            <a:xfrm>
              <a:off x="1091803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3" name="Rectangle 1162"/>
            <p:cNvSpPr/>
            <p:nvPr/>
          </p:nvSpPr>
          <p:spPr bwMode="auto">
            <a:xfrm>
              <a:off x="11185922"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4" name="Rectangle 1163"/>
            <p:cNvSpPr/>
            <p:nvPr/>
          </p:nvSpPr>
          <p:spPr bwMode="auto">
            <a:xfrm>
              <a:off x="1145381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5" name="Rectangle 1164"/>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6" name="Isosceles Triangle 1165"/>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67"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1168"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1169"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1170"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1171"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1172"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1173"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1174"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175" name="Group 1174"/>
          <p:cNvGrpSpPr/>
          <p:nvPr/>
        </p:nvGrpSpPr>
        <p:grpSpPr>
          <a:xfrm>
            <a:off x="5638800" y="2438400"/>
            <a:ext cx="2411016" cy="2625328"/>
            <a:chOff x="9525000" y="3318272"/>
            <a:chExt cx="2411016" cy="2625328"/>
          </a:xfrm>
        </p:grpSpPr>
        <p:cxnSp>
          <p:nvCxnSpPr>
            <p:cNvPr id="1176" name="Straight Connector 123"/>
            <p:cNvCxnSpPr>
              <a:cxnSpLocks noChangeShapeType="1"/>
              <a:stCxn id="1226"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177" name="Straight Connector 124"/>
            <p:cNvCxnSpPr>
              <a:cxnSpLocks noChangeShapeType="1"/>
              <a:stCxn id="1227"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178" name="Straight Connector 125"/>
            <p:cNvCxnSpPr>
              <a:cxnSpLocks noChangeShapeType="1"/>
              <a:stCxn id="1228"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179" name="Straight Connector 126"/>
            <p:cNvCxnSpPr>
              <a:cxnSpLocks noChangeShapeType="1"/>
              <a:stCxn id="1229"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180" name="Straight Connector 127"/>
            <p:cNvCxnSpPr>
              <a:cxnSpLocks noChangeShapeType="1"/>
              <a:stCxn id="1230"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181" name="Straight Connector 128"/>
            <p:cNvCxnSpPr>
              <a:cxnSpLocks noChangeShapeType="1"/>
              <a:stCxn id="1231"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182" name="Straight Connector 129"/>
            <p:cNvCxnSpPr>
              <a:cxnSpLocks noChangeShapeType="1"/>
              <a:stCxn id="1232"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183" name="Straight Connector 130"/>
            <p:cNvCxnSpPr>
              <a:cxnSpLocks noChangeShapeType="1"/>
              <a:stCxn id="1233"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184"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185"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186"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187"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188"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189"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190"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191"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192" name="Straight Connector 109"/>
            <p:cNvCxnSpPr>
              <a:cxnSpLocks noChangeShapeType="1"/>
              <a:endCxn id="1265"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193"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194" name="Rectangle 1193"/>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95" name="Rectangle 1194"/>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96" name="Rectangle 1195"/>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97" name="Rectangle 1196"/>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98" name="Rectangle 1197"/>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199" name="Rectangle 1198"/>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00" name="Rectangle 1199"/>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01" name="Rectangle 1200"/>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02" name="Rectangle 27"/>
            <p:cNvSpPr>
              <a:spLocks noChangeArrowheads="1"/>
            </p:cNvSpPr>
            <p:nvPr/>
          </p:nvSpPr>
          <p:spPr bwMode="auto">
            <a:xfrm>
              <a:off x="9846469" y="3586217"/>
              <a:ext cx="214313" cy="214308"/>
            </a:xfrm>
            <a:prstGeom prst="rect">
              <a:avLst/>
            </a:prstGeom>
            <a:solidFill>
              <a:srgbClr val="FF0000"/>
            </a:solidFill>
            <a:ln w="25400" algn="ctr">
              <a:noFill/>
              <a:round/>
              <a:headEnd/>
              <a:tailEnd/>
            </a:ln>
          </p:spPr>
          <p:txBody>
            <a:bodyPr/>
            <a:lstStyle/>
            <a:p>
              <a:endParaRPr lang="en-US"/>
            </a:p>
          </p:txBody>
        </p:sp>
        <p:sp>
          <p:nvSpPr>
            <p:cNvPr id="1203" name="Rectangle 28"/>
            <p:cNvSpPr>
              <a:spLocks noChangeArrowheads="1"/>
            </p:cNvSpPr>
            <p:nvPr/>
          </p:nvSpPr>
          <p:spPr bwMode="auto">
            <a:xfrm>
              <a:off x="10114359" y="3586217"/>
              <a:ext cx="214313" cy="214308"/>
            </a:xfrm>
            <a:prstGeom prst="rect">
              <a:avLst/>
            </a:prstGeom>
            <a:solidFill>
              <a:srgbClr val="FF0000"/>
            </a:solidFill>
            <a:ln w="25400" algn="ctr">
              <a:noFill/>
              <a:round/>
              <a:headEnd/>
              <a:tailEnd/>
            </a:ln>
          </p:spPr>
          <p:txBody>
            <a:bodyPr/>
            <a:lstStyle/>
            <a:p>
              <a:endParaRPr lang="en-US"/>
            </a:p>
          </p:txBody>
        </p:sp>
        <p:sp>
          <p:nvSpPr>
            <p:cNvPr id="1204" name="Rectangle 29"/>
            <p:cNvSpPr>
              <a:spLocks noChangeArrowheads="1"/>
            </p:cNvSpPr>
            <p:nvPr/>
          </p:nvSpPr>
          <p:spPr bwMode="auto">
            <a:xfrm>
              <a:off x="10382250" y="3586217"/>
              <a:ext cx="214313" cy="214308"/>
            </a:xfrm>
            <a:prstGeom prst="rect">
              <a:avLst/>
            </a:prstGeom>
            <a:solidFill>
              <a:srgbClr val="FF0000"/>
            </a:solidFill>
            <a:ln w="25400" algn="ctr">
              <a:noFill/>
              <a:round/>
              <a:headEnd/>
              <a:tailEnd/>
            </a:ln>
          </p:spPr>
          <p:txBody>
            <a:bodyPr/>
            <a:lstStyle/>
            <a:p>
              <a:endParaRPr lang="en-US"/>
            </a:p>
          </p:txBody>
        </p:sp>
        <p:sp>
          <p:nvSpPr>
            <p:cNvPr id="1205" name="Rectangle 30"/>
            <p:cNvSpPr>
              <a:spLocks noChangeArrowheads="1"/>
            </p:cNvSpPr>
            <p:nvPr/>
          </p:nvSpPr>
          <p:spPr bwMode="auto">
            <a:xfrm>
              <a:off x="10650141" y="3586217"/>
              <a:ext cx="214313" cy="214308"/>
            </a:xfrm>
            <a:prstGeom prst="rect">
              <a:avLst/>
            </a:prstGeom>
            <a:solidFill>
              <a:srgbClr val="FF0000"/>
            </a:solidFill>
            <a:ln w="25400" algn="ctr">
              <a:noFill/>
              <a:round/>
              <a:headEnd/>
              <a:tailEnd/>
            </a:ln>
          </p:spPr>
          <p:txBody>
            <a:bodyPr/>
            <a:lstStyle/>
            <a:p>
              <a:endParaRPr lang="en-US"/>
            </a:p>
          </p:txBody>
        </p:sp>
        <p:sp>
          <p:nvSpPr>
            <p:cNvPr id="1206" name="Rectangle 31"/>
            <p:cNvSpPr>
              <a:spLocks noChangeArrowheads="1"/>
            </p:cNvSpPr>
            <p:nvPr/>
          </p:nvSpPr>
          <p:spPr bwMode="auto">
            <a:xfrm>
              <a:off x="10918031" y="3586217"/>
              <a:ext cx="214313" cy="214308"/>
            </a:xfrm>
            <a:prstGeom prst="rect">
              <a:avLst/>
            </a:prstGeom>
            <a:solidFill>
              <a:srgbClr val="FF0000"/>
            </a:solidFill>
            <a:ln w="25400" algn="ctr">
              <a:noFill/>
              <a:round/>
              <a:headEnd/>
              <a:tailEnd/>
            </a:ln>
          </p:spPr>
          <p:txBody>
            <a:bodyPr/>
            <a:lstStyle/>
            <a:p>
              <a:endParaRPr lang="en-US"/>
            </a:p>
          </p:txBody>
        </p:sp>
        <p:sp>
          <p:nvSpPr>
            <p:cNvPr id="1207" name="Rectangle 32"/>
            <p:cNvSpPr>
              <a:spLocks noChangeArrowheads="1"/>
            </p:cNvSpPr>
            <p:nvPr/>
          </p:nvSpPr>
          <p:spPr bwMode="auto">
            <a:xfrm>
              <a:off x="11185922" y="3586217"/>
              <a:ext cx="214313" cy="214308"/>
            </a:xfrm>
            <a:prstGeom prst="rect">
              <a:avLst/>
            </a:prstGeom>
            <a:solidFill>
              <a:srgbClr val="FF0000"/>
            </a:solidFill>
            <a:ln w="25400" algn="ctr">
              <a:noFill/>
              <a:round/>
              <a:headEnd/>
              <a:tailEnd/>
            </a:ln>
          </p:spPr>
          <p:txBody>
            <a:bodyPr/>
            <a:lstStyle/>
            <a:p>
              <a:endParaRPr lang="en-US"/>
            </a:p>
          </p:txBody>
        </p:sp>
        <p:sp>
          <p:nvSpPr>
            <p:cNvPr id="1208" name="Rectangle 33"/>
            <p:cNvSpPr>
              <a:spLocks noChangeArrowheads="1"/>
            </p:cNvSpPr>
            <p:nvPr/>
          </p:nvSpPr>
          <p:spPr bwMode="auto">
            <a:xfrm>
              <a:off x="11453813" y="3586217"/>
              <a:ext cx="214313" cy="214308"/>
            </a:xfrm>
            <a:prstGeom prst="rect">
              <a:avLst/>
            </a:prstGeom>
            <a:solidFill>
              <a:srgbClr val="FF0000"/>
            </a:solidFill>
            <a:ln w="25400" algn="ctr">
              <a:noFill/>
              <a:round/>
              <a:headEnd/>
              <a:tailEnd/>
            </a:ln>
          </p:spPr>
          <p:txBody>
            <a:bodyPr/>
            <a:lstStyle/>
            <a:p>
              <a:endParaRPr lang="en-US"/>
            </a:p>
          </p:txBody>
        </p:sp>
        <p:sp>
          <p:nvSpPr>
            <p:cNvPr id="1209" name="Rectangle 34"/>
            <p:cNvSpPr>
              <a:spLocks noChangeArrowheads="1"/>
            </p:cNvSpPr>
            <p:nvPr/>
          </p:nvSpPr>
          <p:spPr bwMode="auto">
            <a:xfrm>
              <a:off x="11721703" y="3586217"/>
              <a:ext cx="214313" cy="214308"/>
            </a:xfrm>
            <a:prstGeom prst="rect">
              <a:avLst/>
            </a:prstGeom>
            <a:solidFill>
              <a:srgbClr val="FF0000"/>
            </a:solidFill>
            <a:ln w="25400" algn="ctr">
              <a:noFill/>
              <a:round/>
              <a:headEnd/>
              <a:tailEnd/>
            </a:ln>
          </p:spPr>
          <p:txBody>
            <a:bodyPr/>
            <a:lstStyle/>
            <a:p>
              <a:endParaRPr lang="en-US"/>
            </a:p>
          </p:txBody>
        </p:sp>
        <p:sp>
          <p:nvSpPr>
            <p:cNvPr id="1210"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1211"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1212"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1213"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1214"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1215"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1216"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1217"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1218"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1219"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1220"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1221"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1222"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1223"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1224"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1225"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1226"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1227"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1228"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1229"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1230"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1231"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1232"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1233"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1234"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1235"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1236"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1237"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1238"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1239"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1240"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1241"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1242"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1243"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1244"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1245"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1246"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1247"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1248"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1249"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1250"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1251"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1252"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1253"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1254"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1255"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1256"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1257"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1258" name="Rectangle 1257"/>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59" name="Rectangle 1258"/>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60" name="Rectangle 1259"/>
            <p:cNvSpPr/>
            <p:nvPr/>
          </p:nvSpPr>
          <p:spPr bwMode="auto">
            <a:xfrm>
              <a:off x="103822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61" name="Rectangle 1260"/>
            <p:cNvSpPr/>
            <p:nvPr/>
          </p:nvSpPr>
          <p:spPr bwMode="auto">
            <a:xfrm>
              <a:off x="1065014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62" name="Rectangle 1261"/>
            <p:cNvSpPr/>
            <p:nvPr/>
          </p:nvSpPr>
          <p:spPr bwMode="auto">
            <a:xfrm>
              <a:off x="1091803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63" name="Rectangle 1262"/>
            <p:cNvSpPr/>
            <p:nvPr/>
          </p:nvSpPr>
          <p:spPr bwMode="auto">
            <a:xfrm>
              <a:off x="11185922"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64" name="Rectangle 1263"/>
            <p:cNvSpPr/>
            <p:nvPr/>
          </p:nvSpPr>
          <p:spPr bwMode="auto">
            <a:xfrm>
              <a:off x="1145381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65" name="Rectangle 1264"/>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66" name="Isosceles Triangle 1265"/>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267"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1268"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1269"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1270"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1271"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1272"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1273"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1274"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375" name="Group 1374"/>
          <p:cNvGrpSpPr/>
          <p:nvPr/>
        </p:nvGrpSpPr>
        <p:grpSpPr>
          <a:xfrm>
            <a:off x="5638800" y="2438400"/>
            <a:ext cx="2411016" cy="2625328"/>
            <a:chOff x="9525000" y="3318272"/>
            <a:chExt cx="2411016" cy="2625328"/>
          </a:xfrm>
        </p:grpSpPr>
        <p:cxnSp>
          <p:nvCxnSpPr>
            <p:cNvPr id="1376" name="Straight Connector 123"/>
            <p:cNvCxnSpPr>
              <a:cxnSpLocks noChangeShapeType="1"/>
              <a:stCxn id="1426"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377" name="Straight Connector 124"/>
            <p:cNvCxnSpPr>
              <a:cxnSpLocks noChangeShapeType="1"/>
              <a:stCxn id="1427"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378" name="Straight Connector 125"/>
            <p:cNvCxnSpPr>
              <a:cxnSpLocks noChangeShapeType="1"/>
              <a:stCxn id="1428"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379" name="Straight Connector 126"/>
            <p:cNvCxnSpPr>
              <a:cxnSpLocks noChangeShapeType="1"/>
              <a:stCxn id="1429"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380" name="Straight Connector 127"/>
            <p:cNvCxnSpPr>
              <a:cxnSpLocks noChangeShapeType="1"/>
              <a:stCxn id="1430"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381" name="Straight Connector 128"/>
            <p:cNvCxnSpPr>
              <a:cxnSpLocks noChangeShapeType="1"/>
              <a:stCxn id="1431"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382" name="Straight Connector 129"/>
            <p:cNvCxnSpPr>
              <a:cxnSpLocks noChangeShapeType="1"/>
              <a:stCxn id="1432"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383" name="Straight Connector 130"/>
            <p:cNvCxnSpPr>
              <a:cxnSpLocks noChangeShapeType="1"/>
              <a:stCxn id="1433"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384"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385"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386"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387"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388"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389"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390"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391"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392" name="Straight Connector 109"/>
            <p:cNvCxnSpPr>
              <a:cxnSpLocks noChangeShapeType="1"/>
              <a:endCxn id="1465"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393"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394" name="Rectangle 1393"/>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395" name="Rectangle 1394"/>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396" name="Rectangle 1395"/>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397" name="Rectangle 1396"/>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398" name="Rectangle 1397"/>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399" name="Rectangle 1398"/>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00" name="Rectangle 1399"/>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01" name="Rectangle 1400"/>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02" name="Rectangle 27"/>
            <p:cNvSpPr>
              <a:spLocks noChangeArrowheads="1"/>
            </p:cNvSpPr>
            <p:nvPr/>
          </p:nvSpPr>
          <p:spPr bwMode="auto">
            <a:xfrm>
              <a:off x="9846469" y="3586217"/>
              <a:ext cx="214313" cy="214308"/>
            </a:xfrm>
            <a:prstGeom prst="rect">
              <a:avLst/>
            </a:prstGeom>
            <a:solidFill>
              <a:srgbClr val="FF0000"/>
            </a:solidFill>
            <a:ln w="25400" algn="ctr">
              <a:noFill/>
              <a:round/>
              <a:headEnd/>
              <a:tailEnd/>
            </a:ln>
          </p:spPr>
          <p:txBody>
            <a:bodyPr/>
            <a:lstStyle/>
            <a:p>
              <a:endParaRPr lang="en-US"/>
            </a:p>
          </p:txBody>
        </p:sp>
        <p:sp>
          <p:nvSpPr>
            <p:cNvPr id="1403" name="Rectangle 28"/>
            <p:cNvSpPr>
              <a:spLocks noChangeArrowheads="1"/>
            </p:cNvSpPr>
            <p:nvPr/>
          </p:nvSpPr>
          <p:spPr bwMode="auto">
            <a:xfrm>
              <a:off x="10114359" y="3586217"/>
              <a:ext cx="214313" cy="214308"/>
            </a:xfrm>
            <a:prstGeom prst="rect">
              <a:avLst/>
            </a:prstGeom>
            <a:solidFill>
              <a:srgbClr val="FF0000"/>
            </a:solidFill>
            <a:ln w="25400" algn="ctr">
              <a:noFill/>
              <a:round/>
              <a:headEnd/>
              <a:tailEnd/>
            </a:ln>
          </p:spPr>
          <p:txBody>
            <a:bodyPr/>
            <a:lstStyle/>
            <a:p>
              <a:endParaRPr lang="en-US"/>
            </a:p>
          </p:txBody>
        </p:sp>
        <p:sp>
          <p:nvSpPr>
            <p:cNvPr id="1404" name="Rectangle 29"/>
            <p:cNvSpPr>
              <a:spLocks noChangeArrowheads="1"/>
            </p:cNvSpPr>
            <p:nvPr/>
          </p:nvSpPr>
          <p:spPr bwMode="auto">
            <a:xfrm>
              <a:off x="10382250" y="3586217"/>
              <a:ext cx="214313" cy="214308"/>
            </a:xfrm>
            <a:prstGeom prst="rect">
              <a:avLst/>
            </a:prstGeom>
            <a:solidFill>
              <a:srgbClr val="FF0000"/>
            </a:solidFill>
            <a:ln w="25400" algn="ctr">
              <a:noFill/>
              <a:round/>
              <a:headEnd/>
              <a:tailEnd/>
            </a:ln>
          </p:spPr>
          <p:txBody>
            <a:bodyPr/>
            <a:lstStyle/>
            <a:p>
              <a:endParaRPr lang="en-US"/>
            </a:p>
          </p:txBody>
        </p:sp>
        <p:sp>
          <p:nvSpPr>
            <p:cNvPr id="1405" name="Rectangle 30"/>
            <p:cNvSpPr>
              <a:spLocks noChangeArrowheads="1"/>
            </p:cNvSpPr>
            <p:nvPr/>
          </p:nvSpPr>
          <p:spPr bwMode="auto">
            <a:xfrm>
              <a:off x="10650141" y="3586217"/>
              <a:ext cx="214313" cy="214308"/>
            </a:xfrm>
            <a:prstGeom prst="rect">
              <a:avLst/>
            </a:prstGeom>
            <a:solidFill>
              <a:srgbClr val="FF0000"/>
            </a:solidFill>
            <a:ln w="25400" algn="ctr">
              <a:noFill/>
              <a:round/>
              <a:headEnd/>
              <a:tailEnd/>
            </a:ln>
          </p:spPr>
          <p:txBody>
            <a:bodyPr/>
            <a:lstStyle/>
            <a:p>
              <a:endParaRPr lang="en-US"/>
            </a:p>
          </p:txBody>
        </p:sp>
        <p:sp>
          <p:nvSpPr>
            <p:cNvPr id="1406" name="Rectangle 31"/>
            <p:cNvSpPr>
              <a:spLocks noChangeArrowheads="1"/>
            </p:cNvSpPr>
            <p:nvPr/>
          </p:nvSpPr>
          <p:spPr bwMode="auto">
            <a:xfrm>
              <a:off x="10918031" y="3586217"/>
              <a:ext cx="214313" cy="214308"/>
            </a:xfrm>
            <a:prstGeom prst="rect">
              <a:avLst/>
            </a:prstGeom>
            <a:solidFill>
              <a:srgbClr val="FF0000"/>
            </a:solidFill>
            <a:ln w="25400" algn="ctr">
              <a:noFill/>
              <a:round/>
              <a:headEnd/>
              <a:tailEnd/>
            </a:ln>
          </p:spPr>
          <p:txBody>
            <a:bodyPr/>
            <a:lstStyle/>
            <a:p>
              <a:endParaRPr lang="en-US"/>
            </a:p>
          </p:txBody>
        </p:sp>
        <p:sp>
          <p:nvSpPr>
            <p:cNvPr id="1407" name="Rectangle 32"/>
            <p:cNvSpPr>
              <a:spLocks noChangeArrowheads="1"/>
            </p:cNvSpPr>
            <p:nvPr/>
          </p:nvSpPr>
          <p:spPr bwMode="auto">
            <a:xfrm>
              <a:off x="11185922" y="3586217"/>
              <a:ext cx="214313" cy="214308"/>
            </a:xfrm>
            <a:prstGeom prst="rect">
              <a:avLst/>
            </a:prstGeom>
            <a:solidFill>
              <a:srgbClr val="FF0000"/>
            </a:solidFill>
            <a:ln w="25400" algn="ctr">
              <a:noFill/>
              <a:round/>
              <a:headEnd/>
              <a:tailEnd/>
            </a:ln>
          </p:spPr>
          <p:txBody>
            <a:bodyPr/>
            <a:lstStyle/>
            <a:p>
              <a:endParaRPr lang="en-US"/>
            </a:p>
          </p:txBody>
        </p:sp>
        <p:sp>
          <p:nvSpPr>
            <p:cNvPr id="1408" name="Rectangle 33"/>
            <p:cNvSpPr>
              <a:spLocks noChangeArrowheads="1"/>
            </p:cNvSpPr>
            <p:nvPr/>
          </p:nvSpPr>
          <p:spPr bwMode="auto">
            <a:xfrm>
              <a:off x="11453813" y="3586217"/>
              <a:ext cx="214313" cy="214308"/>
            </a:xfrm>
            <a:prstGeom prst="rect">
              <a:avLst/>
            </a:prstGeom>
            <a:solidFill>
              <a:srgbClr val="FF0000"/>
            </a:solidFill>
            <a:ln w="25400" algn="ctr">
              <a:noFill/>
              <a:round/>
              <a:headEnd/>
              <a:tailEnd/>
            </a:ln>
          </p:spPr>
          <p:txBody>
            <a:bodyPr/>
            <a:lstStyle/>
            <a:p>
              <a:endParaRPr lang="en-US"/>
            </a:p>
          </p:txBody>
        </p:sp>
        <p:sp>
          <p:nvSpPr>
            <p:cNvPr id="1409" name="Rectangle 34"/>
            <p:cNvSpPr>
              <a:spLocks noChangeArrowheads="1"/>
            </p:cNvSpPr>
            <p:nvPr/>
          </p:nvSpPr>
          <p:spPr bwMode="auto">
            <a:xfrm>
              <a:off x="11721703" y="3586217"/>
              <a:ext cx="214313" cy="214308"/>
            </a:xfrm>
            <a:prstGeom prst="rect">
              <a:avLst/>
            </a:prstGeom>
            <a:solidFill>
              <a:srgbClr val="FF0000"/>
            </a:solidFill>
            <a:ln w="25400" algn="ctr">
              <a:noFill/>
              <a:round/>
              <a:headEnd/>
              <a:tailEnd/>
            </a:ln>
          </p:spPr>
          <p:txBody>
            <a:bodyPr/>
            <a:lstStyle/>
            <a:p>
              <a:endParaRPr lang="en-US"/>
            </a:p>
          </p:txBody>
        </p:sp>
        <p:sp>
          <p:nvSpPr>
            <p:cNvPr id="1410"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1411"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1412"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1413"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1414"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1415"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1416"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1417"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1418"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1419"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1420"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1421"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1422"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1423"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1424"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1425"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1426"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1427"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1428"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1429"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1430"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1431"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1432"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1433"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1434"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1435"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1436"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1437"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1438"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1439"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1440"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1441"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1442"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1443"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1444"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1445"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1446"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1447"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1448"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1449"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1450"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1451"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1452"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1453"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1454"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1455"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1456"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1457"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1458" name="Rectangle 1457"/>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59" name="Rectangle 1458"/>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60" name="Rectangle 1459"/>
            <p:cNvSpPr/>
            <p:nvPr/>
          </p:nvSpPr>
          <p:spPr bwMode="auto">
            <a:xfrm>
              <a:off x="103822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61" name="Rectangle 1460"/>
            <p:cNvSpPr/>
            <p:nvPr/>
          </p:nvSpPr>
          <p:spPr bwMode="auto">
            <a:xfrm>
              <a:off x="1065014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62" name="Rectangle 1461"/>
            <p:cNvSpPr/>
            <p:nvPr/>
          </p:nvSpPr>
          <p:spPr bwMode="auto">
            <a:xfrm>
              <a:off x="1091803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63" name="Rectangle 1462"/>
            <p:cNvSpPr/>
            <p:nvPr/>
          </p:nvSpPr>
          <p:spPr bwMode="auto">
            <a:xfrm>
              <a:off x="11185922"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64" name="Rectangle 1463"/>
            <p:cNvSpPr/>
            <p:nvPr/>
          </p:nvSpPr>
          <p:spPr bwMode="auto">
            <a:xfrm>
              <a:off x="1145381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65" name="Rectangle 1464"/>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66" name="Isosceles Triangle 1465"/>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67"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1468"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1469"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1470"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1471"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1472"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1473"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1474"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475" name="Group 1474"/>
          <p:cNvGrpSpPr/>
          <p:nvPr/>
        </p:nvGrpSpPr>
        <p:grpSpPr>
          <a:xfrm>
            <a:off x="5638800" y="2438400"/>
            <a:ext cx="2411016" cy="2625328"/>
            <a:chOff x="9525000" y="3318272"/>
            <a:chExt cx="2411016" cy="2625328"/>
          </a:xfrm>
        </p:grpSpPr>
        <p:cxnSp>
          <p:nvCxnSpPr>
            <p:cNvPr id="1476" name="Straight Connector 123"/>
            <p:cNvCxnSpPr>
              <a:cxnSpLocks noChangeShapeType="1"/>
              <a:stCxn id="1526"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477" name="Straight Connector 124"/>
            <p:cNvCxnSpPr>
              <a:cxnSpLocks noChangeShapeType="1"/>
              <a:stCxn id="1527"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478" name="Straight Connector 125"/>
            <p:cNvCxnSpPr>
              <a:cxnSpLocks noChangeShapeType="1"/>
              <a:stCxn id="1528"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479" name="Straight Connector 126"/>
            <p:cNvCxnSpPr>
              <a:cxnSpLocks noChangeShapeType="1"/>
              <a:stCxn id="1529"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480" name="Straight Connector 127"/>
            <p:cNvCxnSpPr>
              <a:cxnSpLocks noChangeShapeType="1"/>
              <a:stCxn id="1530"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481" name="Straight Connector 128"/>
            <p:cNvCxnSpPr>
              <a:cxnSpLocks noChangeShapeType="1"/>
              <a:stCxn id="1531"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482" name="Straight Connector 129"/>
            <p:cNvCxnSpPr>
              <a:cxnSpLocks noChangeShapeType="1"/>
              <a:stCxn id="1532"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483" name="Straight Connector 130"/>
            <p:cNvCxnSpPr>
              <a:cxnSpLocks noChangeShapeType="1"/>
              <a:stCxn id="1533"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484"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485"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486"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487"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488"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489"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490"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491"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492" name="Straight Connector 109"/>
            <p:cNvCxnSpPr>
              <a:cxnSpLocks noChangeShapeType="1"/>
              <a:endCxn id="1565"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493"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494" name="Rectangle 1493"/>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95" name="Rectangle 1494"/>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96" name="Rectangle 1495"/>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97" name="Rectangle 1496"/>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98" name="Rectangle 1497"/>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499" name="Rectangle 1498"/>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00" name="Rectangle 1499"/>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01" name="Rectangle 1500"/>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02" name="Rectangle 27"/>
            <p:cNvSpPr>
              <a:spLocks noChangeArrowheads="1"/>
            </p:cNvSpPr>
            <p:nvPr/>
          </p:nvSpPr>
          <p:spPr bwMode="auto">
            <a:xfrm>
              <a:off x="9846469" y="3586217"/>
              <a:ext cx="214313" cy="214308"/>
            </a:xfrm>
            <a:prstGeom prst="rect">
              <a:avLst/>
            </a:prstGeom>
            <a:solidFill>
              <a:srgbClr val="FF0000"/>
            </a:solidFill>
            <a:ln w="25400" algn="ctr">
              <a:noFill/>
              <a:round/>
              <a:headEnd/>
              <a:tailEnd/>
            </a:ln>
          </p:spPr>
          <p:txBody>
            <a:bodyPr/>
            <a:lstStyle/>
            <a:p>
              <a:endParaRPr lang="en-US"/>
            </a:p>
          </p:txBody>
        </p:sp>
        <p:sp>
          <p:nvSpPr>
            <p:cNvPr id="1503" name="Rectangle 28"/>
            <p:cNvSpPr>
              <a:spLocks noChangeArrowheads="1"/>
            </p:cNvSpPr>
            <p:nvPr/>
          </p:nvSpPr>
          <p:spPr bwMode="auto">
            <a:xfrm>
              <a:off x="10114359" y="3586217"/>
              <a:ext cx="214313" cy="214308"/>
            </a:xfrm>
            <a:prstGeom prst="rect">
              <a:avLst/>
            </a:prstGeom>
            <a:solidFill>
              <a:srgbClr val="FF0000"/>
            </a:solidFill>
            <a:ln w="25400" algn="ctr">
              <a:noFill/>
              <a:round/>
              <a:headEnd/>
              <a:tailEnd/>
            </a:ln>
          </p:spPr>
          <p:txBody>
            <a:bodyPr/>
            <a:lstStyle/>
            <a:p>
              <a:endParaRPr lang="en-US"/>
            </a:p>
          </p:txBody>
        </p:sp>
        <p:sp>
          <p:nvSpPr>
            <p:cNvPr id="1504" name="Rectangle 29"/>
            <p:cNvSpPr>
              <a:spLocks noChangeArrowheads="1"/>
            </p:cNvSpPr>
            <p:nvPr/>
          </p:nvSpPr>
          <p:spPr bwMode="auto">
            <a:xfrm>
              <a:off x="10382250" y="3586217"/>
              <a:ext cx="214313" cy="214308"/>
            </a:xfrm>
            <a:prstGeom prst="rect">
              <a:avLst/>
            </a:prstGeom>
            <a:solidFill>
              <a:srgbClr val="FF0000"/>
            </a:solidFill>
            <a:ln w="25400" algn="ctr">
              <a:noFill/>
              <a:round/>
              <a:headEnd/>
              <a:tailEnd/>
            </a:ln>
          </p:spPr>
          <p:txBody>
            <a:bodyPr/>
            <a:lstStyle/>
            <a:p>
              <a:endParaRPr lang="en-US"/>
            </a:p>
          </p:txBody>
        </p:sp>
        <p:sp>
          <p:nvSpPr>
            <p:cNvPr id="1505" name="Rectangle 30"/>
            <p:cNvSpPr>
              <a:spLocks noChangeArrowheads="1"/>
            </p:cNvSpPr>
            <p:nvPr/>
          </p:nvSpPr>
          <p:spPr bwMode="auto">
            <a:xfrm>
              <a:off x="10650141" y="3586217"/>
              <a:ext cx="214313" cy="214308"/>
            </a:xfrm>
            <a:prstGeom prst="rect">
              <a:avLst/>
            </a:prstGeom>
            <a:solidFill>
              <a:srgbClr val="FF0000"/>
            </a:solidFill>
            <a:ln w="25400" algn="ctr">
              <a:noFill/>
              <a:round/>
              <a:headEnd/>
              <a:tailEnd/>
            </a:ln>
          </p:spPr>
          <p:txBody>
            <a:bodyPr/>
            <a:lstStyle/>
            <a:p>
              <a:endParaRPr lang="en-US"/>
            </a:p>
          </p:txBody>
        </p:sp>
        <p:sp>
          <p:nvSpPr>
            <p:cNvPr id="1506" name="Rectangle 31"/>
            <p:cNvSpPr>
              <a:spLocks noChangeArrowheads="1"/>
            </p:cNvSpPr>
            <p:nvPr/>
          </p:nvSpPr>
          <p:spPr bwMode="auto">
            <a:xfrm>
              <a:off x="10918031" y="3586217"/>
              <a:ext cx="214313" cy="214308"/>
            </a:xfrm>
            <a:prstGeom prst="rect">
              <a:avLst/>
            </a:prstGeom>
            <a:solidFill>
              <a:srgbClr val="FF0000"/>
            </a:solidFill>
            <a:ln w="25400" algn="ctr">
              <a:noFill/>
              <a:round/>
              <a:headEnd/>
              <a:tailEnd/>
            </a:ln>
          </p:spPr>
          <p:txBody>
            <a:bodyPr/>
            <a:lstStyle/>
            <a:p>
              <a:endParaRPr lang="en-US"/>
            </a:p>
          </p:txBody>
        </p:sp>
        <p:sp>
          <p:nvSpPr>
            <p:cNvPr id="1507" name="Rectangle 32"/>
            <p:cNvSpPr>
              <a:spLocks noChangeArrowheads="1"/>
            </p:cNvSpPr>
            <p:nvPr/>
          </p:nvSpPr>
          <p:spPr bwMode="auto">
            <a:xfrm>
              <a:off x="11185922" y="3586217"/>
              <a:ext cx="214313" cy="214308"/>
            </a:xfrm>
            <a:prstGeom prst="rect">
              <a:avLst/>
            </a:prstGeom>
            <a:solidFill>
              <a:srgbClr val="FF0000"/>
            </a:solidFill>
            <a:ln w="25400" algn="ctr">
              <a:noFill/>
              <a:round/>
              <a:headEnd/>
              <a:tailEnd/>
            </a:ln>
          </p:spPr>
          <p:txBody>
            <a:bodyPr/>
            <a:lstStyle/>
            <a:p>
              <a:endParaRPr lang="en-US"/>
            </a:p>
          </p:txBody>
        </p:sp>
        <p:sp>
          <p:nvSpPr>
            <p:cNvPr id="1508" name="Rectangle 33"/>
            <p:cNvSpPr>
              <a:spLocks noChangeArrowheads="1"/>
            </p:cNvSpPr>
            <p:nvPr/>
          </p:nvSpPr>
          <p:spPr bwMode="auto">
            <a:xfrm>
              <a:off x="11453813" y="3586217"/>
              <a:ext cx="214313" cy="214308"/>
            </a:xfrm>
            <a:prstGeom prst="rect">
              <a:avLst/>
            </a:prstGeom>
            <a:solidFill>
              <a:srgbClr val="FF0000"/>
            </a:solidFill>
            <a:ln w="25400" algn="ctr">
              <a:noFill/>
              <a:round/>
              <a:headEnd/>
              <a:tailEnd/>
            </a:ln>
          </p:spPr>
          <p:txBody>
            <a:bodyPr/>
            <a:lstStyle/>
            <a:p>
              <a:endParaRPr lang="en-US"/>
            </a:p>
          </p:txBody>
        </p:sp>
        <p:sp>
          <p:nvSpPr>
            <p:cNvPr id="1509" name="Rectangle 34"/>
            <p:cNvSpPr>
              <a:spLocks noChangeArrowheads="1"/>
            </p:cNvSpPr>
            <p:nvPr/>
          </p:nvSpPr>
          <p:spPr bwMode="auto">
            <a:xfrm>
              <a:off x="11721703" y="3586217"/>
              <a:ext cx="214313" cy="214308"/>
            </a:xfrm>
            <a:prstGeom prst="rect">
              <a:avLst/>
            </a:prstGeom>
            <a:solidFill>
              <a:srgbClr val="FF0000"/>
            </a:solidFill>
            <a:ln w="25400" algn="ctr">
              <a:noFill/>
              <a:round/>
              <a:headEnd/>
              <a:tailEnd/>
            </a:ln>
          </p:spPr>
          <p:txBody>
            <a:bodyPr/>
            <a:lstStyle/>
            <a:p>
              <a:endParaRPr lang="en-US"/>
            </a:p>
          </p:txBody>
        </p:sp>
        <p:sp>
          <p:nvSpPr>
            <p:cNvPr id="1510"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1511"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1512"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1513"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1514"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1515"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1516"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1517"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1518"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1519"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1520"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1521"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1522"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1523"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1524"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1525"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1526"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1527"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1528"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1529"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1530"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1531"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1532"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1533"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1534"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1535"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1536"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1537"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1538"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1539"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1540"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1541"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1542"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1543"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1544"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1545"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1546"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1547"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1548"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1549"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1550"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1551"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1552"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1553"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1554"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1555"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1556"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1557"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1558" name="Rectangle 1557"/>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59" name="Rectangle 1558"/>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0" name="Rectangle 1559"/>
            <p:cNvSpPr/>
            <p:nvPr/>
          </p:nvSpPr>
          <p:spPr bwMode="auto">
            <a:xfrm>
              <a:off x="103822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1" name="Rectangle 1560"/>
            <p:cNvSpPr/>
            <p:nvPr/>
          </p:nvSpPr>
          <p:spPr bwMode="auto">
            <a:xfrm>
              <a:off x="1065014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2" name="Rectangle 1561"/>
            <p:cNvSpPr/>
            <p:nvPr/>
          </p:nvSpPr>
          <p:spPr bwMode="auto">
            <a:xfrm>
              <a:off x="1091803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3" name="Rectangle 1562"/>
            <p:cNvSpPr/>
            <p:nvPr/>
          </p:nvSpPr>
          <p:spPr bwMode="auto">
            <a:xfrm>
              <a:off x="11185922"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4" name="Rectangle 1563"/>
            <p:cNvSpPr/>
            <p:nvPr/>
          </p:nvSpPr>
          <p:spPr bwMode="auto">
            <a:xfrm>
              <a:off x="1145381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5" name="Rectangle 1564"/>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6" name="Isosceles Triangle 1565"/>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67"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1568"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1569"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1570"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1571"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1572"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1573"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1574"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576" name="Group 1575"/>
          <p:cNvGrpSpPr/>
          <p:nvPr/>
        </p:nvGrpSpPr>
        <p:grpSpPr>
          <a:xfrm>
            <a:off x="5638800" y="2438400"/>
            <a:ext cx="2411016" cy="2625328"/>
            <a:chOff x="9525000" y="3318272"/>
            <a:chExt cx="2411016" cy="2625328"/>
          </a:xfrm>
        </p:grpSpPr>
        <p:cxnSp>
          <p:nvCxnSpPr>
            <p:cNvPr id="1577" name="Straight Connector 123"/>
            <p:cNvCxnSpPr>
              <a:cxnSpLocks noChangeShapeType="1"/>
              <a:stCxn id="1627"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578" name="Straight Connector 124"/>
            <p:cNvCxnSpPr>
              <a:cxnSpLocks noChangeShapeType="1"/>
              <a:stCxn id="1628"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579" name="Straight Connector 125"/>
            <p:cNvCxnSpPr>
              <a:cxnSpLocks noChangeShapeType="1"/>
              <a:stCxn id="1629"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580" name="Straight Connector 126"/>
            <p:cNvCxnSpPr>
              <a:cxnSpLocks noChangeShapeType="1"/>
              <a:stCxn id="1630"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581" name="Straight Connector 127"/>
            <p:cNvCxnSpPr>
              <a:cxnSpLocks noChangeShapeType="1"/>
              <a:stCxn id="1631"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582" name="Straight Connector 128"/>
            <p:cNvCxnSpPr>
              <a:cxnSpLocks noChangeShapeType="1"/>
              <a:stCxn id="1632"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583" name="Straight Connector 129"/>
            <p:cNvCxnSpPr>
              <a:cxnSpLocks noChangeShapeType="1"/>
              <a:stCxn id="1633"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584" name="Straight Connector 130"/>
            <p:cNvCxnSpPr>
              <a:cxnSpLocks noChangeShapeType="1"/>
              <a:stCxn id="1634"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585"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586"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587"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588"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589"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590"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591"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592"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593" name="Straight Connector 109"/>
            <p:cNvCxnSpPr>
              <a:cxnSpLocks noChangeShapeType="1"/>
              <a:endCxn id="1666"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594"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595" name="Rectangle 1594"/>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96" name="Rectangle 1595"/>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97" name="Rectangle 1596"/>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98" name="Rectangle 1597"/>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599" name="Rectangle 1598"/>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00" name="Rectangle 1599"/>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01" name="Rectangle 1600"/>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02" name="Rectangle 1601"/>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03" name="Rectangle 27"/>
            <p:cNvSpPr>
              <a:spLocks noChangeArrowheads="1"/>
            </p:cNvSpPr>
            <p:nvPr/>
          </p:nvSpPr>
          <p:spPr bwMode="auto">
            <a:xfrm>
              <a:off x="9846469" y="3586217"/>
              <a:ext cx="214313" cy="214308"/>
            </a:xfrm>
            <a:prstGeom prst="rect">
              <a:avLst/>
            </a:prstGeom>
            <a:solidFill>
              <a:srgbClr val="FF0000"/>
            </a:solidFill>
            <a:ln w="25400" algn="ctr">
              <a:noFill/>
              <a:round/>
              <a:headEnd/>
              <a:tailEnd/>
            </a:ln>
          </p:spPr>
          <p:txBody>
            <a:bodyPr/>
            <a:lstStyle/>
            <a:p>
              <a:endParaRPr lang="en-US"/>
            </a:p>
          </p:txBody>
        </p:sp>
        <p:sp>
          <p:nvSpPr>
            <p:cNvPr id="1604" name="Rectangle 28"/>
            <p:cNvSpPr>
              <a:spLocks noChangeArrowheads="1"/>
            </p:cNvSpPr>
            <p:nvPr/>
          </p:nvSpPr>
          <p:spPr bwMode="auto">
            <a:xfrm>
              <a:off x="10114359" y="3586217"/>
              <a:ext cx="214313" cy="214308"/>
            </a:xfrm>
            <a:prstGeom prst="rect">
              <a:avLst/>
            </a:prstGeom>
            <a:solidFill>
              <a:srgbClr val="FF0000"/>
            </a:solidFill>
            <a:ln w="25400" algn="ctr">
              <a:noFill/>
              <a:round/>
              <a:headEnd/>
              <a:tailEnd/>
            </a:ln>
          </p:spPr>
          <p:txBody>
            <a:bodyPr/>
            <a:lstStyle/>
            <a:p>
              <a:endParaRPr lang="en-US"/>
            </a:p>
          </p:txBody>
        </p:sp>
        <p:sp>
          <p:nvSpPr>
            <p:cNvPr id="1605" name="Rectangle 29"/>
            <p:cNvSpPr>
              <a:spLocks noChangeArrowheads="1"/>
            </p:cNvSpPr>
            <p:nvPr/>
          </p:nvSpPr>
          <p:spPr bwMode="auto">
            <a:xfrm>
              <a:off x="10382250" y="3586217"/>
              <a:ext cx="214313" cy="214308"/>
            </a:xfrm>
            <a:prstGeom prst="rect">
              <a:avLst/>
            </a:prstGeom>
            <a:solidFill>
              <a:srgbClr val="FF0000"/>
            </a:solidFill>
            <a:ln w="25400" algn="ctr">
              <a:noFill/>
              <a:round/>
              <a:headEnd/>
              <a:tailEnd/>
            </a:ln>
          </p:spPr>
          <p:txBody>
            <a:bodyPr/>
            <a:lstStyle/>
            <a:p>
              <a:endParaRPr lang="en-US"/>
            </a:p>
          </p:txBody>
        </p:sp>
        <p:sp>
          <p:nvSpPr>
            <p:cNvPr id="1606" name="Rectangle 30"/>
            <p:cNvSpPr>
              <a:spLocks noChangeArrowheads="1"/>
            </p:cNvSpPr>
            <p:nvPr/>
          </p:nvSpPr>
          <p:spPr bwMode="auto">
            <a:xfrm>
              <a:off x="10650141" y="3586217"/>
              <a:ext cx="214313" cy="214308"/>
            </a:xfrm>
            <a:prstGeom prst="rect">
              <a:avLst/>
            </a:prstGeom>
            <a:solidFill>
              <a:srgbClr val="FF0000"/>
            </a:solidFill>
            <a:ln w="25400" algn="ctr">
              <a:noFill/>
              <a:round/>
              <a:headEnd/>
              <a:tailEnd/>
            </a:ln>
          </p:spPr>
          <p:txBody>
            <a:bodyPr/>
            <a:lstStyle/>
            <a:p>
              <a:endParaRPr lang="en-US"/>
            </a:p>
          </p:txBody>
        </p:sp>
        <p:sp>
          <p:nvSpPr>
            <p:cNvPr id="1607" name="Rectangle 31"/>
            <p:cNvSpPr>
              <a:spLocks noChangeArrowheads="1"/>
            </p:cNvSpPr>
            <p:nvPr/>
          </p:nvSpPr>
          <p:spPr bwMode="auto">
            <a:xfrm>
              <a:off x="10918031" y="3586217"/>
              <a:ext cx="214313" cy="214308"/>
            </a:xfrm>
            <a:prstGeom prst="rect">
              <a:avLst/>
            </a:prstGeom>
            <a:solidFill>
              <a:srgbClr val="FF0000"/>
            </a:solidFill>
            <a:ln w="25400" algn="ctr">
              <a:noFill/>
              <a:round/>
              <a:headEnd/>
              <a:tailEnd/>
            </a:ln>
          </p:spPr>
          <p:txBody>
            <a:bodyPr/>
            <a:lstStyle/>
            <a:p>
              <a:endParaRPr lang="en-US"/>
            </a:p>
          </p:txBody>
        </p:sp>
        <p:sp>
          <p:nvSpPr>
            <p:cNvPr id="1608" name="Rectangle 32"/>
            <p:cNvSpPr>
              <a:spLocks noChangeArrowheads="1"/>
            </p:cNvSpPr>
            <p:nvPr/>
          </p:nvSpPr>
          <p:spPr bwMode="auto">
            <a:xfrm>
              <a:off x="11185922" y="3586217"/>
              <a:ext cx="214313" cy="214308"/>
            </a:xfrm>
            <a:prstGeom prst="rect">
              <a:avLst/>
            </a:prstGeom>
            <a:solidFill>
              <a:srgbClr val="FF0000"/>
            </a:solidFill>
            <a:ln w="25400" algn="ctr">
              <a:noFill/>
              <a:round/>
              <a:headEnd/>
              <a:tailEnd/>
            </a:ln>
          </p:spPr>
          <p:txBody>
            <a:bodyPr/>
            <a:lstStyle/>
            <a:p>
              <a:endParaRPr lang="en-US"/>
            </a:p>
          </p:txBody>
        </p:sp>
        <p:sp>
          <p:nvSpPr>
            <p:cNvPr id="1609" name="Rectangle 33"/>
            <p:cNvSpPr>
              <a:spLocks noChangeArrowheads="1"/>
            </p:cNvSpPr>
            <p:nvPr/>
          </p:nvSpPr>
          <p:spPr bwMode="auto">
            <a:xfrm>
              <a:off x="11453813" y="3586217"/>
              <a:ext cx="214313" cy="214308"/>
            </a:xfrm>
            <a:prstGeom prst="rect">
              <a:avLst/>
            </a:prstGeom>
            <a:solidFill>
              <a:srgbClr val="FF0000"/>
            </a:solidFill>
            <a:ln w="25400" algn="ctr">
              <a:noFill/>
              <a:round/>
              <a:headEnd/>
              <a:tailEnd/>
            </a:ln>
          </p:spPr>
          <p:txBody>
            <a:bodyPr/>
            <a:lstStyle/>
            <a:p>
              <a:endParaRPr lang="en-US"/>
            </a:p>
          </p:txBody>
        </p:sp>
        <p:sp>
          <p:nvSpPr>
            <p:cNvPr id="1610" name="Rectangle 34"/>
            <p:cNvSpPr>
              <a:spLocks noChangeArrowheads="1"/>
            </p:cNvSpPr>
            <p:nvPr/>
          </p:nvSpPr>
          <p:spPr bwMode="auto">
            <a:xfrm>
              <a:off x="11721703" y="3586217"/>
              <a:ext cx="214313" cy="214308"/>
            </a:xfrm>
            <a:prstGeom prst="rect">
              <a:avLst/>
            </a:prstGeom>
            <a:solidFill>
              <a:srgbClr val="FF0000"/>
            </a:solidFill>
            <a:ln w="25400" algn="ctr">
              <a:noFill/>
              <a:round/>
              <a:headEnd/>
              <a:tailEnd/>
            </a:ln>
          </p:spPr>
          <p:txBody>
            <a:bodyPr/>
            <a:lstStyle/>
            <a:p>
              <a:endParaRPr lang="en-US"/>
            </a:p>
          </p:txBody>
        </p:sp>
        <p:sp>
          <p:nvSpPr>
            <p:cNvPr id="1611"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1612"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1613"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1614"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1615"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1616"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1617"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1618"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1619"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1620"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1621"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1622"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1623"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1624"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1625"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1626"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1627"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1628"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1629"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1630"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1631"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1632"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1633"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1634"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1635"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1636"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1637"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1638"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1639"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1640"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1641"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1642"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1643"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1644"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1645"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1646"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1647"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1648"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1649"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1650"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1651"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1652"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1653"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1654"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1655"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1656"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1657"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1658"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1659" name="Rectangle 1658"/>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0" name="Rectangle 1659"/>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1" name="Rectangle 1660"/>
            <p:cNvSpPr/>
            <p:nvPr/>
          </p:nvSpPr>
          <p:spPr bwMode="auto">
            <a:xfrm>
              <a:off x="10382250"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2" name="Rectangle 1661"/>
            <p:cNvSpPr/>
            <p:nvPr/>
          </p:nvSpPr>
          <p:spPr bwMode="auto">
            <a:xfrm>
              <a:off x="1065014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3" name="Rectangle 1662"/>
            <p:cNvSpPr/>
            <p:nvPr/>
          </p:nvSpPr>
          <p:spPr bwMode="auto">
            <a:xfrm>
              <a:off x="1091803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4" name="Rectangle 1663"/>
            <p:cNvSpPr/>
            <p:nvPr/>
          </p:nvSpPr>
          <p:spPr bwMode="auto">
            <a:xfrm>
              <a:off x="11185922"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5" name="Rectangle 1664"/>
            <p:cNvSpPr/>
            <p:nvPr/>
          </p:nvSpPr>
          <p:spPr bwMode="auto">
            <a:xfrm>
              <a:off x="1145381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6" name="Rectangle 1665"/>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7" name="Isosceles Triangle 1666"/>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68"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1669"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1670"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1671"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1672"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1673"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1674"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1675"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676" name="Group 1675"/>
          <p:cNvGrpSpPr/>
          <p:nvPr/>
        </p:nvGrpSpPr>
        <p:grpSpPr>
          <a:xfrm>
            <a:off x="5638800" y="2438400"/>
            <a:ext cx="2411016" cy="2625328"/>
            <a:chOff x="9525000" y="3318272"/>
            <a:chExt cx="2411016" cy="2625328"/>
          </a:xfrm>
        </p:grpSpPr>
        <p:cxnSp>
          <p:nvCxnSpPr>
            <p:cNvPr id="1677" name="Straight Connector 123"/>
            <p:cNvCxnSpPr>
              <a:cxnSpLocks noChangeShapeType="1"/>
              <a:stCxn id="1727"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678" name="Straight Connector 124"/>
            <p:cNvCxnSpPr>
              <a:cxnSpLocks noChangeShapeType="1"/>
              <a:stCxn id="1728"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679" name="Straight Connector 125"/>
            <p:cNvCxnSpPr>
              <a:cxnSpLocks noChangeShapeType="1"/>
              <a:stCxn id="1729"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680" name="Straight Connector 126"/>
            <p:cNvCxnSpPr>
              <a:cxnSpLocks noChangeShapeType="1"/>
              <a:stCxn id="1730"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681" name="Straight Connector 127"/>
            <p:cNvCxnSpPr>
              <a:cxnSpLocks noChangeShapeType="1"/>
              <a:stCxn id="1731"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682" name="Straight Connector 128"/>
            <p:cNvCxnSpPr>
              <a:cxnSpLocks noChangeShapeType="1"/>
              <a:stCxn id="1732"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683" name="Straight Connector 129"/>
            <p:cNvCxnSpPr>
              <a:cxnSpLocks noChangeShapeType="1"/>
              <a:stCxn id="1733"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684" name="Straight Connector 130"/>
            <p:cNvCxnSpPr>
              <a:cxnSpLocks noChangeShapeType="1"/>
              <a:stCxn id="1734"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685"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686"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687"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688"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689"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690"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691"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692"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693" name="Straight Connector 109"/>
            <p:cNvCxnSpPr>
              <a:cxnSpLocks noChangeShapeType="1"/>
              <a:endCxn id="1766"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694"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695" name="Rectangle 1694"/>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96" name="Rectangle 1695"/>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97" name="Rectangle 1696"/>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98" name="Rectangle 1697"/>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699" name="Rectangle 1698"/>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00" name="Rectangle 1699"/>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01" name="Rectangle 1700"/>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02" name="Rectangle 1701"/>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03" name="Rectangle 27"/>
            <p:cNvSpPr>
              <a:spLocks noChangeArrowheads="1"/>
            </p:cNvSpPr>
            <p:nvPr/>
          </p:nvSpPr>
          <p:spPr bwMode="auto">
            <a:xfrm>
              <a:off x="9846469" y="3586217"/>
              <a:ext cx="214313" cy="214308"/>
            </a:xfrm>
            <a:prstGeom prst="rect">
              <a:avLst/>
            </a:prstGeom>
            <a:solidFill>
              <a:srgbClr val="FF0000"/>
            </a:solidFill>
            <a:ln w="25400" algn="ctr">
              <a:noFill/>
              <a:round/>
              <a:headEnd/>
              <a:tailEnd/>
            </a:ln>
          </p:spPr>
          <p:txBody>
            <a:bodyPr/>
            <a:lstStyle/>
            <a:p>
              <a:endParaRPr lang="en-US"/>
            </a:p>
          </p:txBody>
        </p:sp>
        <p:sp>
          <p:nvSpPr>
            <p:cNvPr id="1704" name="Rectangle 28"/>
            <p:cNvSpPr>
              <a:spLocks noChangeArrowheads="1"/>
            </p:cNvSpPr>
            <p:nvPr/>
          </p:nvSpPr>
          <p:spPr bwMode="auto">
            <a:xfrm>
              <a:off x="10114359" y="3586217"/>
              <a:ext cx="214313" cy="214308"/>
            </a:xfrm>
            <a:prstGeom prst="rect">
              <a:avLst/>
            </a:prstGeom>
            <a:solidFill>
              <a:srgbClr val="FF0000"/>
            </a:solidFill>
            <a:ln w="25400" algn="ctr">
              <a:noFill/>
              <a:round/>
              <a:headEnd/>
              <a:tailEnd/>
            </a:ln>
          </p:spPr>
          <p:txBody>
            <a:bodyPr/>
            <a:lstStyle/>
            <a:p>
              <a:endParaRPr lang="en-US"/>
            </a:p>
          </p:txBody>
        </p:sp>
        <p:sp>
          <p:nvSpPr>
            <p:cNvPr id="1705" name="Rectangle 29"/>
            <p:cNvSpPr>
              <a:spLocks noChangeArrowheads="1"/>
            </p:cNvSpPr>
            <p:nvPr/>
          </p:nvSpPr>
          <p:spPr bwMode="auto">
            <a:xfrm>
              <a:off x="10382250" y="3586217"/>
              <a:ext cx="214313" cy="214308"/>
            </a:xfrm>
            <a:prstGeom prst="rect">
              <a:avLst/>
            </a:prstGeom>
            <a:solidFill>
              <a:srgbClr val="FF0000"/>
            </a:solidFill>
            <a:ln w="25400" algn="ctr">
              <a:noFill/>
              <a:round/>
              <a:headEnd/>
              <a:tailEnd/>
            </a:ln>
          </p:spPr>
          <p:txBody>
            <a:bodyPr/>
            <a:lstStyle/>
            <a:p>
              <a:endParaRPr lang="en-US"/>
            </a:p>
          </p:txBody>
        </p:sp>
        <p:sp>
          <p:nvSpPr>
            <p:cNvPr id="1706" name="Rectangle 30"/>
            <p:cNvSpPr>
              <a:spLocks noChangeArrowheads="1"/>
            </p:cNvSpPr>
            <p:nvPr/>
          </p:nvSpPr>
          <p:spPr bwMode="auto">
            <a:xfrm>
              <a:off x="10650141" y="3586217"/>
              <a:ext cx="214313" cy="214308"/>
            </a:xfrm>
            <a:prstGeom prst="rect">
              <a:avLst/>
            </a:prstGeom>
            <a:solidFill>
              <a:srgbClr val="FF0000"/>
            </a:solidFill>
            <a:ln w="25400" algn="ctr">
              <a:noFill/>
              <a:round/>
              <a:headEnd/>
              <a:tailEnd/>
            </a:ln>
          </p:spPr>
          <p:txBody>
            <a:bodyPr/>
            <a:lstStyle/>
            <a:p>
              <a:endParaRPr lang="en-US"/>
            </a:p>
          </p:txBody>
        </p:sp>
        <p:sp>
          <p:nvSpPr>
            <p:cNvPr id="1707" name="Rectangle 31"/>
            <p:cNvSpPr>
              <a:spLocks noChangeArrowheads="1"/>
            </p:cNvSpPr>
            <p:nvPr/>
          </p:nvSpPr>
          <p:spPr bwMode="auto">
            <a:xfrm>
              <a:off x="10918031" y="3586217"/>
              <a:ext cx="214313" cy="214308"/>
            </a:xfrm>
            <a:prstGeom prst="rect">
              <a:avLst/>
            </a:prstGeom>
            <a:solidFill>
              <a:srgbClr val="FF0000"/>
            </a:solidFill>
            <a:ln w="25400" algn="ctr">
              <a:noFill/>
              <a:round/>
              <a:headEnd/>
              <a:tailEnd/>
            </a:ln>
          </p:spPr>
          <p:txBody>
            <a:bodyPr/>
            <a:lstStyle/>
            <a:p>
              <a:endParaRPr lang="en-US"/>
            </a:p>
          </p:txBody>
        </p:sp>
        <p:sp>
          <p:nvSpPr>
            <p:cNvPr id="1708" name="Rectangle 32"/>
            <p:cNvSpPr>
              <a:spLocks noChangeArrowheads="1"/>
            </p:cNvSpPr>
            <p:nvPr/>
          </p:nvSpPr>
          <p:spPr bwMode="auto">
            <a:xfrm>
              <a:off x="11185922" y="3586217"/>
              <a:ext cx="214313" cy="214308"/>
            </a:xfrm>
            <a:prstGeom prst="rect">
              <a:avLst/>
            </a:prstGeom>
            <a:solidFill>
              <a:srgbClr val="FF0000"/>
            </a:solidFill>
            <a:ln w="25400" algn="ctr">
              <a:noFill/>
              <a:round/>
              <a:headEnd/>
              <a:tailEnd/>
            </a:ln>
          </p:spPr>
          <p:txBody>
            <a:bodyPr/>
            <a:lstStyle/>
            <a:p>
              <a:endParaRPr lang="en-US"/>
            </a:p>
          </p:txBody>
        </p:sp>
        <p:sp>
          <p:nvSpPr>
            <p:cNvPr id="1709" name="Rectangle 33"/>
            <p:cNvSpPr>
              <a:spLocks noChangeArrowheads="1"/>
            </p:cNvSpPr>
            <p:nvPr/>
          </p:nvSpPr>
          <p:spPr bwMode="auto">
            <a:xfrm>
              <a:off x="11453813" y="3586217"/>
              <a:ext cx="214313" cy="214308"/>
            </a:xfrm>
            <a:prstGeom prst="rect">
              <a:avLst/>
            </a:prstGeom>
            <a:solidFill>
              <a:srgbClr val="FF0000"/>
            </a:solidFill>
            <a:ln w="25400" algn="ctr">
              <a:noFill/>
              <a:round/>
              <a:headEnd/>
              <a:tailEnd/>
            </a:ln>
          </p:spPr>
          <p:txBody>
            <a:bodyPr/>
            <a:lstStyle/>
            <a:p>
              <a:endParaRPr lang="en-US"/>
            </a:p>
          </p:txBody>
        </p:sp>
        <p:sp>
          <p:nvSpPr>
            <p:cNvPr id="1710" name="Rectangle 34"/>
            <p:cNvSpPr>
              <a:spLocks noChangeArrowheads="1"/>
            </p:cNvSpPr>
            <p:nvPr/>
          </p:nvSpPr>
          <p:spPr bwMode="auto">
            <a:xfrm>
              <a:off x="11721703" y="3586217"/>
              <a:ext cx="214313" cy="214308"/>
            </a:xfrm>
            <a:prstGeom prst="rect">
              <a:avLst/>
            </a:prstGeom>
            <a:solidFill>
              <a:srgbClr val="FF0000"/>
            </a:solidFill>
            <a:ln w="25400" algn="ctr">
              <a:noFill/>
              <a:round/>
              <a:headEnd/>
              <a:tailEnd/>
            </a:ln>
          </p:spPr>
          <p:txBody>
            <a:bodyPr/>
            <a:lstStyle/>
            <a:p>
              <a:endParaRPr lang="en-US"/>
            </a:p>
          </p:txBody>
        </p:sp>
        <p:sp>
          <p:nvSpPr>
            <p:cNvPr id="1711"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1712"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1713"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1714"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1715"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1716"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1717"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1718"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1719"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1720"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1721"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1722"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1723"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1724"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1725"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1726"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1727"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1728"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1729"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1730"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1731"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1732"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1733"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1734"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1735"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1736"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1737"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1738"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1739"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1740"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1741"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1742"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1743"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1744"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1745"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1746"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1747"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1748"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1749"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1750"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1751"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1752"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1753"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1754"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1755"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1756"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1757"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1758"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1759" name="Rectangle 1758"/>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0" name="Rectangle 1759"/>
            <p:cNvSpPr/>
            <p:nvPr/>
          </p:nvSpPr>
          <p:spPr bwMode="auto">
            <a:xfrm>
              <a:off x="10114359"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1" name="Rectangle 1760"/>
            <p:cNvSpPr/>
            <p:nvPr/>
          </p:nvSpPr>
          <p:spPr bwMode="auto">
            <a:xfrm>
              <a:off x="10382250"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2" name="Rectangle 1761"/>
            <p:cNvSpPr/>
            <p:nvPr/>
          </p:nvSpPr>
          <p:spPr bwMode="auto">
            <a:xfrm>
              <a:off x="1065014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3" name="Rectangle 1762"/>
            <p:cNvSpPr/>
            <p:nvPr/>
          </p:nvSpPr>
          <p:spPr bwMode="auto">
            <a:xfrm>
              <a:off x="1091803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4" name="Rectangle 1763"/>
            <p:cNvSpPr/>
            <p:nvPr/>
          </p:nvSpPr>
          <p:spPr bwMode="auto">
            <a:xfrm>
              <a:off x="11185922"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5" name="Rectangle 1764"/>
            <p:cNvSpPr/>
            <p:nvPr/>
          </p:nvSpPr>
          <p:spPr bwMode="auto">
            <a:xfrm>
              <a:off x="1145381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6" name="Rectangle 1765"/>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7" name="Isosceles Triangle 1766"/>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68"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1769"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1770"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1771"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1772"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1773"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1774"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1775"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776" name="Group 1775"/>
          <p:cNvGrpSpPr/>
          <p:nvPr/>
        </p:nvGrpSpPr>
        <p:grpSpPr>
          <a:xfrm>
            <a:off x="5638800" y="2438400"/>
            <a:ext cx="2411016" cy="2625328"/>
            <a:chOff x="9525000" y="3318272"/>
            <a:chExt cx="2411016" cy="2625328"/>
          </a:xfrm>
        </p:grpSpPr>
        <p:cxnSp>
          <p:nvCxnSpPr>
            <p:cNvPr id="1777" name="Straight Connector 123"/>
            <p:cNvCxnSpPr>
              <a:cxnSpLocks noChangeShapeType="1"/>
              <a:stCxn id="1827"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778" name="Straight Connector 124"/>
            <p:cNvCxnSpPr>
              <a:cxnSpLocks noChangeShapeType="1"/>
              <a:stCxn id="1828"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779" name="Straight Connector 125"/>
            <p:cNvCxnSpPr>
              <a:cxnSpLocks noChangeShapeType="1"/>
              <a:stCxn id="1829"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780" name="Straight Connector 126"/>
            <p:cNvCxnSpPr>
              <a:cxnSpLocks noChangeShapeType="1"/>
              <a:stCxn id="1830"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781" name="Straight Connector 127"/>
            <p:cNvCxnSpPr>
              <a:cxnSpLocks noChangeShapeType="1"/>
              <a:stCxn id="1831"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782" name="Straight Connector 128"/>
            <p:cNvCxnSpPr>
              <a:cxnSpLocks noChangeShapeType="1"/>
              <a:stCxn id="1832"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783" name="Straight Connector 129"/>
            <p:cNvCxnSpPr>
              <a:cxnSpLocks noChangeShapeType="1"/>
              <a:stCxn id="1833"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784" name="Straight Connector 130"/>
            <p:cNvCxnSpPr>
              <a:cxnSpLocks noChangeShapeType="1"/>
              <a:stCxn id="1834"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785"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786"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787"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788"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789"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790"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791"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792"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793" name="Straight Connector 109"/>
            <p:cNvCxnSpPr>
              <a:cxnSpLocks noChangeShapeType="1"/>
              <a:endCxn id="1866"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794"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795" name="Rectangle 1794"/>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96" name="Rectangle 1795"/>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97" name="Rectangle 1796"/>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98" name="Rectangle 1797"/>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799" name="Rectangle 1798"/>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00" name="Rectangle 1799"/>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01" name="Rectangle 1800"/>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02" name="Rectangle 1801"/>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03" name="Rectangle 27"/>
            <p:cNvSpPr>
              <a:spLocks noChangeArrowheads="1"/>
            </p:cNvSpPr>
            <p:nvPr/>
          </p:nvSpPr>
          <p:spPr bwMode="auto">
            <a:xfrm>
              <a:off x="9846469" y="3586217"/>
              <a:ext cx="214313" cy="214308"/>
            </a:xfrm>
            <a:prstGeom prst="rect">
              <a:avLst/>
            </a:prstGeom>
            <a:solidFill>
              <a:srgbClr val="FF0000"/>
            </a:solidFill>
            <a:ln w="25400" algn="ctr">
              <a:noFill/>
              <a:round/>
              <a:headEnd/>
              <a:tailEnd/>
            </a:ln>
          </p:spPr>
          <p:txBody>
            <a:bodyPr/>
            <a:lstStyle/>
            <a:p>
              <a:endParaRPr lang="en-US"/>
            </a:p>
          </p:txBody>
        </p:sp>
        <p:sp>
          <p:nvSpPr>
            <p:cNvPr id="1804" name="Rectangle 28"/>
            <p:cNvSpPr>
              <a:spLocks noChangeArrowheads="1"/>
            </p:cNvSpPr>
            <p:nvPr/>
          </p:nvSpPr>
          <p:spPr bwMode="auto">
            <a:xfrm>
              <a:off x="10114359" y="3586217"/>
              <a:ext cx="214313" cy="214308"/>
            </a:xfrm>
            <a:prstGeom prst="rect">
              <a:avLst/>
            </a:prstGeom>
            <a:solidFill>
              <a:srgbClr val="FF0000"/>
            </a:solidFill>
            <a:ln w="25400" algn="ctr">
              <a:noFill/>
              <a:round/>
              <a:headEnd/>
              <a:tailEnd/>
            </a:ln>
          </p:spPr>
          <p:txBody>
            <a:bodyPr/>
            <a:lstStyle/>
            <a:p>
              <a:endParaRPr lang="en-US"/>
            </a:p>
          </p:txBody>
        </p:sp>
        <p:sp>
          <p:nvSpPr>
            <p:cNvPr id="1805" name="Rectangle 29"/>
            <p:cNvSpPr>
              <a:spLocks noChangeArrowheads="1"/>
            </p:cNvSpPr>
            <p:nvPr/>
          </p:nvSpPr>
          <p:spPr bwMode="auto">
            <a:xfrm>
              <a:off x="10382250" y="3586217"/>
              <a:ext cx="214313" cy="214308"/>
            </a:xfrm>
            <a:prstGeom prst="rect">
              <a:avLst/>
            </a:prstGeom>
            <a:solidFill>
              <a:srgbClr val="FF0000"/>
            </a:solidFill>
            <a:ln w="25400" algn="ctr">
              <a:noFill/>
              <a:round/>
              <a:headEnd/>
              <a:tailEnd/>
            </a:ln>
          </p:spPr>
          <p:txBody>
            <a:bodyPr/>
            <a:lstStyle/>
            <a:p>
              <a:endParaRPr lang="en-US"/>
            </a:p>
          </p:txBody>
        </p:sp>
        <p:sp>
          <p:nvSpPr>
            <p:cNvPr id="1806" name="Rectangle 30"/>
            <p:cNvSpPr>
              <a:spLocks noChangeArrowheads="1"/>
            </p:cNvSpPr>
            <p:nvPr/>
          </p:nvSpPr>
          <p:spPr bwMode="auto">
            <a:xfrm>
              <a:off x="10650141" y="3586217"/>
              <a:ext cx="214313" cy="214308"/>
            </a:xfrm>
            <a:prstGeom prst="rect">
              <a:avLst/>
            </a:prstGeom>
            <a:solidFill>
              <a:srgbClr val="FF0000"/>
            </a:solidFill>
            <a:ln w="25400" algn="ctr">
              <a:noFill/>
              <a:round/>
              <a:headEnd/>
              <a:tailEnd/>
            </a:ln>
          </p:spPr>
          <p:txBody>
            <a:bodyPr/>
            <a:lstStyle/>
            <a:p>
              <a:endParaRPr lang="en-US"/>
            </a:p>
          </p:txBody>
        </p:sp>
        <p:sp>
          <p:nvSpPr>
            <p:cNvPr id="1807" name="Rectangle 31"/>
            <p:cNvSpPr>
              <a:spLocks noChangeArrowheads="1"/>
            </p:cNvSpPr>
            <p:nvPr/>
          </p:nvSpPr>
          <p:spPr bwMode="auto">
            <a:xfrm>
              <a:off x="10918031" y="3586217"/>
              <a:ext cx="214313" cy="214308"/>
            </a:xfrm>
            <a:prstGeom prst="rect">
              <a:avLst/>
            </a:prstGeom>
            <a:solidFill>
              <a:srgbClr val="FF0000"/>
            </a:solidFill>
            <a:ln w="25400" algn="ctr">
              <a:noFill/>
              <a:round/>
              <a:headEnd/>
              <a:tailEnd/>
            </a:ln>
          </p:spPr>
          <p:txBody>
            <a:bodyPr/>
            <a:lstStyle/>
            <a:p>
              <a:endParaRPr lang="en-US"/>
            </a:p>
          </p:txBody>
        </p:sp>
        <p:sp>
          <p:nvSpPr>
            <p:cNvPr id="1808" name="Rectangle 32"/>
            <p:cNvSpPr>
              <a:spLocks noChangeArrowheads="1"/>
            </p:cNvSpPr>
            <p:nvPr/>
          </p:nvSpPr>
          <p:spPr bwMode="auto">
            <a:xfrm>
              <a:off x="11185922" y="3586217"/>
              <a:ext cx="214313" cy="214308"/>
            </a:xfrm>
            <a:prstGeom prst="rect">
              <a:avLst/>
            </a:prstGeom>
            <a:solidFill>
              <a:srgbClr val="FF0000"/>
            </a:solidFill>
            <a:ln w="25400" algn="ctr">
              <a:noFill/>
              <a:round/>
              <a:headEnd/>
              <a:tailEnd/>
            </a:ln>
          </p:spPr>
          <p:txBody>
            <a:bodyPr/>
            <a:lstStyle/>
            <a:p>
              <a:endParaRPr lang="en-US"/>
            </a:p>
          </p:txBody>
        </p:sp>
        <p:sp>
          <p:nvSpPr>
            <p:cNvPr id="1809" name="Rectangle 33"/>
            <p:cNvSpPr>
              <a:spLocks noChangeArrowheads="1"/>
            </p:cNvSpPr>
            <p:nvPr/>
          </p:nvSpPr>
          <p:spPr bwMode="auto">
            <a:xfrm>
              <a:off x="11453813" y="3586217"/>
              <a:ext cx="214313" cy="214308"/>
            </a:xfrm>
            <a:prstGeom prst="rect">
              <a:avLst/>
            </a:prstGeom>
            <a:solidFill>
              <a:srgbClr val="FF0000"/>
            </a:solidFill>
            <a:ln w="25400" algn="ctr">
              <a:noFill/>
              <a:round/>
              <a:headEnd/>
              <a:tailEnd/>
            </a:ln>
          </p:spPr>
          <p:txBody>
            <a:bodyPr/>
            <a:lstStyle/>
            <a:p>
              <a:endParaRPr lang="en-US"/>
            </a:p>
          </p:txBody>
        </p:sp>
        <p:sp>
          <p:nvSpPr>
            <p:cNvPr id="1810" name="Rectangle 34"/>
            <p:cNvSpPr>
              <a:spLocks noChangeArrowheads="1"/>
            </p:cNvSpPr>
            <p:nvPr/>
          </p:nvSpPr>
          <p:spPr bwMode="auto">
            <a:xfrm>
              <a:off x="11721703" y="3586217"/>
              <a:ext cx="214313" cy="214308"/>
            </a:xfrm>
            <a:prstGeom prst="rect">
              <a:avLst/>
            </a:prstGeom>
            <a:solidFill>
              <a:srgbClr val="FF0000"/>
            </a:solidFill>
            <a:ln w="25400" algn="ctr">
              <a:noFill/>
              <a:round/>
              <a:headEnd/>
              <a:tailEnd/>
            </a:ln>
          </p:spPr>
          <p:txBody>
            <a:bodyPr/>
            <a:lstStyle/>
            <a:p>
              <a:endParaRPr lang="en-US"/>
            </a:p>
          </p:txBody>
        </p:sp>
        <p:sp>
          <p:nvSpPr>
            <p:cNvPr id="1811"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1812"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1813"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1814"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1815"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1816"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1817"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1818"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1819"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1820"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1821"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1822"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1823"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1824"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1825"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1826"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1827"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1828"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1829"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1830"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1831"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1832"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1833"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1834"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1835"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1836"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1837"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1838"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1839"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1840"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1841"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1842"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1843"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1844"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1845"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1846"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1847"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1848"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1849"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1850"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1851"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1852"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1853"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1854"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1855"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1856"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1857"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1858"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1859" name="Rectangle 1858"/>
            <p:cNvSpPr/>
            <p:nvPr/>
          </p:nvSpPr>
          <p:spPr bwMode="auto">
            <a:xfrm>
              <a:off x="9846469"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0" name="Rectangle 1859"/>
            <p:cNvSpPr/>
            <p:nvPr/>
          </p:nvSpPr>
          <p:spPr bwMode="auto">
            <a:xfrm>
              <a:off x="10114359"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1" name="Rectangle 1860"/>
            <p:cNvSpPr/>
            <p:nvPr/>
          </p:nvSpPr>
          <p:spPr bwMode="auto">
            <a:xfrm>
              <a:off x="10382250"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2" name="Rectangle 1861"/>
            <p:cNvSpPr/>
            <p:nvPr/>
          </p:nvSpPr>
          <p:spPr bwMode="auto">
            <a:xfrm>
              <a:off x="1065014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3" name="Rectangle 1862"/>
            <p:cNvSpPr/>
            <p:nvPr/>
          </p:nvSpPr>
          <p:spPr bwMode="auto">
            <a:xfrm>
              <a:off x="10918031"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4" name="Rectangle 1863"/>
            <p:cNvSpPr/>
            <p:nvPr/>
          </p:nvSpPr>
          <p:spPr bwMode="auto">
            <a:xfrm>
              <a:off x="11185922"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5" name="Rectangle 1864"/>
            <p:cNvSpPr/>
            <p:nvPr/>
          </p:nvSpPr>
          <p:spPr bwMode="auto">
            <a:xfrm>
              <a:off x="1145381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6" name="Rectangle 1865"/>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7" name="Isosceles Triangle 1866"/>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68"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1869"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1870"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1871"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1872"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1873"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1874"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1875"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876" name="Group 1875"/>
          <p:cNvGrpSpPr/>
          <p:nvPr/>
        </p:nvGrpSpPr>
        <p:grpSpPr>
          <a:xfrm>
            <a:off x="5638800" y="2438400"/>
            <a:ext cx="2411016" cy="2625328"/>
            <a:chOff x="9525000" y="3318272"/>
            <a:chExt cx="2411016" cy="2625328"/>
          </a:xfrm>
        </p:grpSpPr>
        <p:cxnSp>
          <p:nvCxnSpPr>
            <p:cNvPr id="1877" name="Straight Connector 123"/>
            <p:cNvCxnSpPr>
              <a:cxnSpLocks noChangeShapeType="1"/>
              <a:stCxn id="1927"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878" name="Straight Connector 124"/>
            <p:cNvCxnSpPr>
              <a:cxnSpLocks noChangeShapeType="1"/>
              <a:stCxn id="1928"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879" name="Straight Connector 125"/>
            <p:cNvCxnSpPr>
              <a:cxnSpLocks noChangeShapeType="1"/>
              <a:stCxn id="1929"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880" name="Straight Connector 126"/>
            <p:cNvCxnSpPr>
              <a:cxnSpLocks noChangeShapeType="1"/>
              <a:stCxn id="1930"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881" name="Straight Connector 127"/>
            <p:cNvCxnSpPr>
              <a:cxnSpLocks noChangeShapeType="1"/>
              <a:stCxn id="1931"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882" name="Straight Connector 128"/>
            <p:cNvCxnSpPr>
              <a:cxnSpLocks noChangeShapeType="1"/>
              <a:stCxn id="1932"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883" name="Straight Connector 129"/>
            <p:cNvCxnSpPr>
              <a:cxnSpLocks noChangeShapeType="1"/>
              <a:stCxn id="1933"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884" name="Straight Connector 130"/>
            <p:cNvCxnSpPr>
              <a:cxnSpLocks noChangeShapeType="1"/>
              <a:stCxn id="1934"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885"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886"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887"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888"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889"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890"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891"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892"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893" name="Straight Connector 109"/>
            <p:cNvCxnSpPr>
              <a:cxnSpLocks noChangeShapeType="1"/>
              <a:endCxn id="1966"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894"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895" name="Rectangle 1894"/>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96" name="Rectangle 1895"/>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97" name="Rectangle 1896"/>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98" name="Rectangle 1897"/>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899" name="Rectangle 1898"/>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00" name="Rectangle 1899"/>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01" name="Rectangle 1900"/>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02" name="Rectangle 1901"/>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03" name="Rectangle 27"/>
            <p:cNvSpPr>
              <a:spLocks noChangeArrowheads="1"/>
            </p:cNvSpPr>
            <p:nvPr/>
          </p:nvSpPr>
          <p:spPr bwMode="auto">
            <a:xfrm>
              <a:off x="9846469" y="3586217"/>
              <a:ext cx="214313" cy="214308"/>
            </a:xfrm>
            <a:prstGeom prst="rect">
              <a:avLst/>
            </a:prstGeom>
            <a:solidFill>
              <a:srgbClr val="FFFF00"/>
            </a:solidFill>
            <a:ln w="25400" algn="ctr">
              <a:noFill/>
              <a:round/>
              <a:headEnd/>
              <a:tailEnd/>
            </a:ln>
          </p:spPr>
          <p:txBody>
            <a:bodyPr/>
            <a:lstStyle/>
            <a:p>
              <a:endParaRPr lang="en-US"/>
            </a:p>
          </p:txBody>
        </p:sp>
        <p:sp>
          <p:nvSpPr>
            <p:cNvPr id="1904" name="Rectangle 28"/>
            <p:cNvSpPr>
              <a:spLocks noChangeArrowheads="1"/>
            </p:cNvSpPr>
            <p:nvPr/>
          </p:nvSpPr>
          <p:spPr bwMode="auto">
            <a:xfrm>
              <a:off x="10114359" y="3586217"/>
              <a:ext cx="214313" cy="214308"/>
            </a:xfrm>
            <a:prstGeom prst="rect">
              <a:avLst/>
            </a:prstGeom>
            <a:solidFill>
              <a:srgbClr val="FFFF00"/>
            </a:solidFill>
            <a:ln w="25400" algn="ctr">
              <a:noFill/>
              <a:round/>
              <a:headEnd/>
              <a:tailEnd/>
            </a:ln>
          </p:spPr>
          <p:txBody>
            <a:bodyPr/>
            <a:lstStyle/>
            <a:p>
              <a:endParaRPr lang="en-US"/>
            </a:p>
          </p:txBody>
        </p:sp>
        <p:sp>
          <p:nvSpPr>
            <p:cNvPr id="1905" name="Rectangle 29"/>
            <p:cNvSpPr>
              <a:spLocks noChangeArrowheads="1"/>
            </p:cNvSpPr>
            <p:nvPr/>
          </p:nvSpPr>
          <p:spPr bwMode="auto">
            <a:xfrm>
              <a:off x="10382250" y="3586217"/>
              <a:ext cx="214313" cy="214308"/>
            </a:xfrm>
            <a:prstGeom prst="rect">
              <a:avLst/>
            </a:prstGeom>
            <a:solidFill>
              <a:srgbClr val="FFFF00"/>
            </a:solidFill>
            <a:ln w="25400" algn="ctr">
              <a:noFill/>
              <a:round/>
              <a:headEnd/>
              <a:tailEnd/>
            </a:ln>
          </p:spPr>
          <p:txBody>
            <a:bodyPr/>
            <a:lstStyle/>
            <a:p>
              <a:endParaRPr lang="en-US"/>
            </a:p>
          </p:txBody>
        </p:sp>
        <p:sp>
          <p:nvSpPr>
            <p:cNvPr id="1906" name="Rectangle 30"/>
            <p:cNvSpPr>
              <a:spLocks noChangeArrowheads="1"/>
            </p:cNvSpPr>
            <p:nvPr/>
          </p:nvSpPr>
          <p:spPr bwMode="auto">
            <a:xfrm>
              <a:off x="10650141" y="3586217"/>
              <a:ext cx="214313" cy="214308"/>
            </a:xfrm>
            <a:prstGeom prst="rect">
              <a:avLst/>
            </a:prstGeom>
            <a:solidFill>
              <a:srgbClr val="FFFF00"/>
            </a:solidFill>
            <a:ln w="25400" algn="ctr">
              <a:noFill/>
              <a:round/>
              <a:headEnd/>
              <a:tailEnd/>
            </a:ln>
          </p:spPr>
          <p:txBody>
            <a:bodyPr/>
            <a:lstStyle/>
            <a:p>
              <a:endParaRPr lang="en-US"/>
            </a:p>
          </p:txBody>
        </p:sp>
        <p:sp>
          <p:nvSpPr>
            <p:cNvPr id="1907" name="Rectangle 31"/>
            <p:cNvSpPr>
              <a:spLocks noChangeArrowheads="1"/>
            </p:cNvSpPr>
            <p:nvPr/>
          </p:nvSpPr>
          <p:spPr bwMode="auto">
            <a:xfrm>
              <a:off x="10918031" y="3586217"/>
              <a:ext cx="214313" cy="214308"/>
            </a:xfrm>
            <a:prstGeom prst="rect">
              <a:avLst/>
            </a:prstGeom>
            <a:solidFill>
              <a:srgbClr val="FFFF00"/>
            </a:solidFill>
            <a:ln w="25400" algn="ctr">
              <a:noFill/>
              <a:round/>
              <a:headEnd/>
              <a:tailEnd/>
            </a:ln>
          </p:spPr>
          <p:txBody>
            <a:bodyPr/>
            <a:lstStyle/>
            <a:p>
              <a:endParaRPr lang="en-US"/>
            </a:p>
          </p:txBody>
        </p:sp>
        <p:sp>
          <p:nvSpPr>
            <p:cNvPr id="1908" name="Rectangle 32"/>
            <p:cNvSpPr>
              <a:spLocks noChangeArrowheads="1"/>
            </p:cNvSpPr>
            <p:nvPr/>
          </p:nvSpPr>
          <p:spPr bwMode="auto">
            <a:xfrm>
              <a:off x="11185922" y="3586217"/>
              <a:ext cx="214313" cy="214308"/>
            </a:xfrm>
            <a:prstGeom prst="rect">
              <a:avLst/>
            </a:prstGeom>
            <a:solidFill>
              <a:srgbClr val="FFFF00"/>
            </a:solidFill>
            <a:ln w="25400" algn="ctr">
              <a:noFill/>
              <a:round/>
              <a:headEnd/>
              <a:tailEnd/>
            </a:ln>
          </p:spPr>
          <p:txBody>
            <a:bodyPr/>
            <a:lstStyle/>
            <a:p>
              <a:endParaRPr lang="en-US"/>
            </a:p>
          </p:txBody>
        </p:sp>
        <p:sp>
          <p:nvSpPr>
            <p:cNvPr id="1909" name="Rectangle 33"/>
            <p:cNvSpPr>
              <a:spLocks noChangeArrowheads="1"/>
            </p:cNvSpPr>
            <p:nvPr/>
          </p:nvSpPr>
          <p:spPr bwMode="auto">
            <a:xfrm>
              <a:off x="11453813" y="3586217"/>
              <a:ext cx="214313" cy="214308"/>
            </a:xfrm>
            <a:prstGeom prst="rect">
              <a:avLst/>
            </a:prstGeom>
            <a:solidFill>
              <a:srgbClr val="FFFF00"/>
            </a:solidFill>
            <a:ln w="25400" algn="ctr">
              <a:noFill/>
              <a:round/>
              <a:headEnd/>
              <a:tailEnd/>
            </a:ln>
          </p:spPr>
          <p:txBody>
            <a:bodyPr/>
            <a:lstStyle/>
            <a:p>
              <a:endParaRPr lang="en-US"/>
            </a:p>
          </p:txBody>
        </p:sp>
        <p:sp>
          <p:nvSpPr>
            <p:cNvPr id="1910" name="Rectangle 34"/>
            <p:cNvSpPr>
              <a:spLocks noChangeArrowheads="1"/>
            </p:cNvSpPr>
            <p:nvPr/>
          </p:nvSpPr>
          <p:spPr bwMode="auto">
            <a:xfrm>
              <a:off x="11721703" y="3586217"/>
              <a:ext cx="214313" cy="214308"/>
            </a:xfrm>
            <a:prstGeom prst="rect">
              <a:avLst/>
            </a:prstGeom>
            <a:solidFill>
              <a:srgbClr val="FFFF00"/>
            </a:solidFill>
            <a:ln w="25400" algn="ctr">
              <a:noFill/>
              <a:round/>
              <a:headEnd/>
              <a:tailEnd/>
            </a:ln>
          </p:spPr>
          <p:txBody>
            <a:bodyPr/>
            <a:lstStyle/>
            <a:p>
              <a:endParaRPr lang="en-US"/>
            </a:p>
          </p:txBody>
        </p:sp>
        <p:sp>
          <p:nvSpPr>
            <p:cNvPr id="1911"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1912"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1913"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1914"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1915"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1916"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1917"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1918"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1919"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1920"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1921"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1922"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1923"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1924"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1925"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1926"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1927"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1928"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1929"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1930"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1931"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1932"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1933"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1934"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1935"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1936"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1937"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1938"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1939"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1940"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1941"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1942"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1943"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1944"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1945"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1946"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1947"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1948" name="Rectangle 72"/>
            <p:cNvSpPr>
              <a:spLocks noChangeArrowheads="1"/>
            </p:cNvSpPr>
            <p:nvPr/>
          </p:nvSpPr>
          <p:spPr bwMode="auto">
            <a:xfrm>
              <a:off x="11185922" y="4925639"/>
              <a:ext cx="214313" cy="214308"/>
            </a:xfrm>
            <a:prstGeom prst="rect">
              <a:avLst/>
            </a:prstGeom>
            <a:solidFill>
              <a:srgbClr val="FF0000"/>
            </a:solidFill>
            <a:ln w="25400" algn="ctr">
              <a:noFill/>
              <a:round/>
              <a:headEnd/>
              <a:tailEnd/>
            </a:ln>
          </p:spPr>
          <p:txBody>
            <a:bodyPr/>
            <a:lstStyle/>
            <a:p>
              <a:endParaRPr lang="en-US"/>
            </a:p>
          </p:txBody>
        </p:sp>
        <p:sp>
          <p:nvSpPr>
            <p:cNvPr id="1949"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1950"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1951"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1952"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1953"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1954"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1955"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1956"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1957"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1958"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1959" name="Rectangle 1958"/>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0" name="Rectangle 1959"/>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1" name="Rectangle 1960"/>
            <p:cNvSpPr/>
            <p:nvPr/>
          </p:nvSpPr>
          <p:spPr bwMode="auto">
            <a:xfrm>
              <a:off x="103822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2" name="Rectangle 1961"/>
            <p:cNvSpPr/>
            <p:nvPr/>
          </p:nvSpPr>
          <p:spPr bwMode="auto">
            <a:xfrm>
              <a:off x="1065014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3" name="Rectangle 1962"/>
            <p:cNvSpPr/>
            <p:nvPr/>
          </p:nvSpPr>
          <p:spPr bwMode="auto">
            <a:xfrm>
              <a:off x="1091803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4" name="Rectangle 1963"/>
            <p:cNvSpPr/>
            <p:nvPr/>
          </p:nvSpPr>
          <p:spPr bwMode="auto">
            <a:xfrm>
              <a:off x="11185922"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5" name="Rectangle 1964"/>
            <p:cNvSpPr/>
            <p:nvPr/>
          </p:nvSpPr>
          <p:spPr bwMode="auto">
            <a:xfrm>
              <a:off x="11453813"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6" name="Rectangle 1965"/>
            <p:cNvSpPr/>
            <p:nvPr/>
          </p:nvSpPr>
          <p:spPr bwMode="auto">
            <a:xfrm>
              <a:off x="11721703"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7" name="Isosceles Triangle 1966"/>
            <p:cNvSpPr/>
            <p:nvPr/>
          </p:nvSpPr>
          <p:spPr bwMode="auto">
            <a:xfrm>
              <a:off x="9525000" y="5687405"/>
              <a:ext cx="321469" cy="214308"/>
            </a:xfrm>
            <a:prstGeom prst="triangle">
              <a:avLst/>
            </a:prstGeom>
            <a:solidFill>
              <a:srgbClr val="0070C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68"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1969"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1970"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1971"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1972"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1973"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1974"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1975"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1976" name="Group 1975"/>
          <p:cNvGrpSpPr/>
          <p:nvPr/>
        </p:nvGrpSpPr>
        <p:grpSpPr>
          <a:xfrm>
            <a:off x="5638800" y="2438400"/>
            <a:ext cx="2411016" cy="2625328"/>
            <a:chOff x="9525000" y="3318272"/>
            <a:chExt cx="2411016" cy="2625328"/>
          </a:xfrm>
        </p:grpSpPr>
        <p:cxnSp>
          <p:nvCxnSpPr>
            <p:cNvPr id="1977" name="Straight Connector 123"/>
            <p:cNvCxnSpPr>
              <a:cxnSpLocks noChangeShapeType="1"/>
              <a:stCxn id="2027"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1978" name="Straight Connector 124"/>
            <p:cNvCxnSpPr>
              <a:cxnSpLocks noChangeShapeType="1"/>
              <a:stCxn id="2028"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1979" name="Straight Connector 125"/>
            <p:cNvCxnSpPr>
              <a:cxnSpLocks noChangeShapeType="1"/>
              <a:stCxn id="2029"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1980" name="Straight Connector 126"/>
            <p:cNvCxnSpPr>
              <a:cxnSpLocks noChangeShapeType="1"/>
              <a:stCxn id="2030"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1981" name="Straight Connector 127"/>
            <p:cNvCxnSpPr>
              <a:cxnSpLocks noChangeShapeType="1"/>
              <a:stCxn id="2031"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1982" name="Straight Connector 128"/>
            <p:cNvCxnSpPr>
              <a:cxnSpLocks noChangeShapeType="1"/>
              <a:stCxn id="2032"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1983" name="Straight Connector 129"/>
            <p:cNvCxnSpPr>
              <a:cxnSpLocks noChangeShapeType="1"/>
              <a:stCxn id="2033"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1984" name="Straight Connector 130"/>
            <p:cNvCxnSpPr>
              <a:cxnSpLocks noChangeShapeType="1"/>
              <a:stCxn id="2034"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1985"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1986"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1987"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1988"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1989"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1990"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1991"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1992"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1993" name="Straight Connector 109"/>
            <p:cNvCxnSpPr>
              <a:cxnSpLocks noChangeShapeType="1"/>
              <a:endCxn id="2066"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1994"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1995" name="Rectangle 1994"/>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96" name="Rectangle 1995"/>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97" name="Rectangle 1996"/>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98" name="Rectangle 1997"/>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1999" name="Rectangle 1998"/>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00" name="Rectangle 1999"/>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01" name="Rectangle 2000"/>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02" name="Rectangle 2001"/>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03" name="Rectangle 27"/>
            <p:cNvSpPr>
              <a:spLocks noChangeArrowheads="1"/>
            </p:cNvSpPr>
            <p:nvPr/>
          </p:nvSpPr>
          <p:spPr bwMode="auto">
            <a:xfrm>
              <a:off x="9846469" y="3586217"/>
              <a:ext cx="214313" cy="214308"/>
            </a:xfrm>
            <a:prstGeom prst="rect">
              <a:avLst/>
            </a:prstGeom>
            <a:solidFill>
              <a:srgbClr val="FFFF00"/>
            </a:solidFill>
            <a:ln w="25400" algn="ctr">
              <a:noFill/>
              <a:round/>
              <a:headEnd/>
              <a:tailEnd/>
            </a:ln>
          </p:spPr>
          <p:txBody>
            <a:bodyPr/>
            <a:lstStyle/>
            <a:p>
              <a:endParaRPr lang="en-US"/>
            </a:p>
          </p:txBody>
        </p:sp>
        <p:sp>
          <p:nvSpPr>
            <p:cNvPr id="2004" name="Rectangle 28"/>
            <p:cNvSpPr>
              <a:spLocks noChangeArrowheads="1"/>
            </p:cNvSpPr>
            <p:nvPr/>
          </p:nvSpPr>
          <p:spPr bwMode="auto">
            <a:xfrm>
              <a:off x="10114359" y="3586217"/>
              <a:ext cx="214313" cy="214308"/>
            </a:xfrm>
            <a:prstGeom prst="rect">
              <a:avLst/>
            </a:prstGeom>
            <a:solidFill>
              <a:srgbClr val="FFFF00"/>
            </a:solidFill>
            <a:ln w="25400" algn="ctr">
              <a:noFill/>
              <a:round/>
              <a:headEnd/>
              <a:tailEnd/>
            </a:ln>
          </p:spPr>
          <p:txBody>
            <a:bodyPr/>
            <a:lstStyle/>
            <a:p>
              <a:endParaRPr lang="en-US"/>
            </a:p>
          </p:txBody>
        </p:sp>
        <p:sp>
          <p:nvSpPr>
            <p:cNvPr id="2005" name="Rectangle 29"/>
            <p:cNvSpPr>
              <a:spLocks noChangeArrowheads="1"/>
            </p:cNvSpPr>
            <p:nvPr/>
          </p:nvSpPr>
          <p:spPr bwMode="auto">
            <a:xfrm>
              <a:off x="10382250" y="3586217"/>
              <a:ext cx="214313" cy="214308"/>
            </a:xfrm>
            <a:prstGeom prst="rect">
              <a:avLst/>
            </a:prstGeom>
            <a:solidFill>
              <a:srgbClr val="FFFF00"/>
            </a:solidFill>
            <a:ln w="25400" algn="ctr">
              <a:noFill/>
              <a:round/>
              <a:headEnd/>
              <a:tailEnd/>
            </a:ln>
          </p:spPr>
          <p:txBody>
            <a:bodyPr/>
            <a:lstStyle/>
            <a:p>
              <a:endParaRPr lang="en-US"/>
            </a:p>
          </p:txBody>
        </p:sp>
        <p:sp>
          <p:nvSpPr>
            <p:cNvPr id="2006" name="Rectangle 30"/>
            <p:cNvSpPr>
              <a:spLocks noChangeArrowheads="1"/>
            </p:cNvSpPr>
            <p:nvPr/>
          </p:nvSpPr>
          <p:spPr bwMode="auto">
            <a:xfrm>
              <a:off x="10650141" y="3586217"/>
              <a:ext cx="214313" cy="214308"/>
            </a:xfrm>
            <a:prstGeom prst="rect">
              <a:avLst/>
            </a:prstGeom>
            <a:solidFill>
              <a:srgbClr val="FFFF00"/>
            </a:solidFill>
            <a:ln w="25400" algn="ctr">
              <a:noFill/>
              <a:round/>
              <a:headEnd/>
              <a:tailEnd/>
            </a:ln>
          </p:spPr>
          <p:txBody>
            <a:bodyPr/>
            <a:lstStyle/>
            <a:p>
              <a:endParaRPr lang="en-US"/>
            </a:p>
          </p:txBody>
        </p:sp>
        <p:sp>
          <p:nvSpPr>
            <p:cNvPr id="2007" name="Rectangle 31"/>
            <p:cNvSpPr>
              <a:spLocks noChangeArrowheads="1"/>
            </p:cNvSpPr>
            <p:nvPr/>
          </p:nvSpPr>
          <p:spPr bwMode="auto">
            <a:xfrm>
              <a:off x="10918031" y="3586217"/>
              <a:ext cx="214313" cy="214308"/>
            </a:xfrm>
            <a:prstGeom prst="rect">
              <a:avLst/>
            </a:prstGeom>
            <a:solidFill>
              <a:srgbClr val="FFFF00"/>
            </a:solidFill>
            <a:ln w="25400" algn="ctr">
              <a:noFill/>
              <a:round/>
              <a:headEnd/>
              <a:tailEnd/>
            </a:ln>
          </p:spPr>
          <p:txBody>
            <a:bodyPr/>
            <a:lstStyle/>
            <a:p>
              <a:endParaRPr lang="en-US"/>
            </a:p>
          </p:txBody>
        </p:sp>
        <p:sp>
          <p:nvSpPr>
            <p:cNvPr id="2008" name="Rectangle 32"/>
            <p:cNvSpPr>
              <a:spLocks noChangeArrowheads="1"/>
            </p:cNvSpPr>
            <p:nvPr/>
          </p:nvSpPr>
          <p:spPr bwMode="auto">
            <a:xfrm>
              <a:off x="11185922" y="3586217"/>
              <a:ext cx="214313" cy="214308"/>
            </a:xfrm>
            <a:prstGeom prst="rect">
              <a:avLst/>
            </a:prstGeom>
            <a:solidFill>
              <a:srgbClr val="FFFF00"/>
            </a:solidFill>
            <a:ln w="25400" algn="ctr">
              <a:noFill/>
              <a:round/>
              <a:headEnd/>
              <a:tailEnd/>
            </a:ln>
          </p:spPr>
          <p:txBody>
            <a:bodyPr/>
            <a:lstStyle/>
            <a:p>
              <a:endParaRPr lang="en-US"/>
            </a:p>
          </p:txBody>
        </p:sp>
        <p:sp>
          <p:nvSpPr>
            <p:cNvPr id="2009" name="Rectangle 33"/>
            <p:cNvSpPr>
              <a:spLocks noChangeArrowheads="1"/>
            </p:cNvSpPr>
            <p:nvPr/>
          </p:nvSpPr>
          <p:spPr bwMode="auto">
            <a:xfrm>
              <a:off x="11453813" y="3586217"/>
              <a:ext cx="214313" cy="214308"/>
            </a:xfrm>
            <a:prstGeom prst="rect">
              <a:avLst/>
            </a:prstGeom>
            <a:solidFill>
              <a:srgbClr val="FFFF00"/>
            </a:solidFill>
            <a:ln w="25400" algn="ctr">
              <a:noFill/>
              <a:round/>
              <a:headEnd/>
              <a:tailEnd/>
            </a:ln>
          </p:spPr>
          <p:txBody>
            <a:bodyPr/>
            <a:lstStyle/>
            <a:p>
              <a:endParaRPr lang="en-US"/>
            </a:p>
          </p:txBody>
        </p:sp>
        <p:sp>
          <p:nvSpPr>
            <p:cNvPr id="2010" name="Rectangle 34"/>
            <p:cNvSpPr>
              <a:spLocks noChangeArrowheads="1"/>
            </p:cNvSpPr>
            <p:nvPr/>
          </p:nvSpPr>
          <p:spPr bwMode="auto">
            <a:xfrm>
              <a:off x="11721703" y="3586217"/>
              <a:ext cx="214313" cy="214308"/>
            </a:xfrm>
            <a:prstGeom prst="rect">
              <a:avLst/>
            </a:prstGeom>
            <a:solidFill>
              <a:srgbClr val="FFFF00"/>
            </a:solidFill>
            <a:ln w="25400" algn="ctr">
              <a:noFill/>
              <a:round/>
              <a:headEnd/>
              <a:tailEnd/>
            </a:ln>
          </p:spPr>
          <p:txBody>
            <a:bodyPr/>
            <a:lstStyle/>
            <a:p>
              <a:endParaRPr lang="en-US"/>
            </a:p>
          </p:txBody>
        </p:sp>
        <p:sp>
          <p:nvSpPr>
            <p:cNvPr id="2011"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2012"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2013"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2014"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2015"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2016"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2017"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2018"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2019"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2020"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2021"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2022"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2023"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2024"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2025"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2026"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2027"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2028"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2029"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2030"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2031"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2032"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2033"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2034"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2035"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2036"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2037"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2038"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2039"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2040"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2041"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2042"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2043"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2044"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2045"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2046"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2047"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2048" name="Rectangle 72"/>
            <p:cNvSpPr>
              <a:spLocks noChangeArrowheads="1"/>
            </p:cNvSpPr>
            <p:nvPr/>
          </p:nvSpPr>
          <p:spPr bwMode="auto">
            <a:xfrm>
              <a:off x="11201400" y="4925639"/>
              <a:ext cx="214313" cy="214308"/>
            </a:xfrm>
            <a:prstGeom prst="rect">
              <a:avLst/>
            </a:prstGeom>
            <a:solidFill>
              <a:srgbClr val="FF0000"/>
            </a:solidFill>
            <a:ln w="25400" algn="ctr">
              <a:noFill/>
              <a:round/>
              <a:headEnd/>
              <a:tailEnd/>
            </a:ln>
          </p:spPr>
          <p:txBody>
            <a:bodyPr/>
            <a:lstStyle/>
            <a:p>
              <a:endParaRPr lang="en-US"/>
            </a:p>
          </p:txBody>
        </p:sp>
        <p:sp>
          <p:nvSpPr>
            <p:cNvPr id="2049"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2050"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2051"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2052"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2053"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2054"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2055"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2056"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2057"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2058"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2059" name="Rectangle 2058"/>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0" name="Rectangle 2059"/>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1" name="Rectangle 2060"/>
            <p:cNvSpPr/>
            <p:nvPr/>
          </p:nvSpPr>
          <p:spPr bwMode="auto">
            <a:xfrm>
              <a:off x="103822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2" name="Rectangle 2061"/>
            <p:cNvSpPr/>
            <p:nvPr/>
          </p:nvSpPr>
          <p:spPr bwMode="auto">
            <a:xfrm>
              <a:off x="1065014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3" name="Rectangle 2062"/>
            <p:cNvSpPr/>
            <p:nvPr/>
          </p:nvSpPr>
          <p:spPr bwMode="auto">
            <a:xfrm>
              <a:off x="1091803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4" name="Rectangle 2063"/>
            <p:cNvSpPr/>
            <p:nvPr/>
          </p:nvSpPr>
          <p:spPr bwMode="auto">
            <a:xfrm>
              <a:off x="11185922"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5" name="Rectangle 2064"/>
            <p:cNvSpPr/>
            <p:nvPr/>
          </p:nvSpPr>
          <p:spPr bwMode="auto">
            <a:xfrm>
              <a:off x="11453813"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6" name="Rectangle 2065"/>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7" name="Isosceles Triangle 2066"/>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68"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2069"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2070"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2071"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2072"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2073"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2074"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2075"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grpSp>
        <p:nvGrpSpPr>
          <p:cNvPr id="2076" name="Group 2075"/>
          <p:cNvGrpSpPr/>
          <p:nvPr/>
        </p:nvGrpSpPr>
        <p:grpSpPr>
          <a:xfrm>
            <a:off x="5638800" y="2438400"/>
            <a:ext cx="2411016" cy="2625328"/>
            <a:chOff x="9525000" y="3318272"/>
            <a:chExt cx="2411016" cy="2625328"/>
          </a:xfrm>
        </p:grpSpPr>
        <p:cxnSp>
          <p:nvCxnSpPr>
            <p:cNvPr id="2077" name="Straight Connector 123"/>
            <p:cNvCxnSpPr>
              <a:cxnSpLocks noChangeShapeType="1"/>
              <a:stCxn id="2127" idx="2"/>
            </p:cNvCxnSpPr>
            <p:nvPr/>
          </p:nvCxnSpPr>
          <p:spPr bwMode="auto">
            <a:xfrm rot="16200000" flipH="1">
              <a:off x="9337490" y="5220311"/>
              <a:ext cx="1232269" cy="1"/>
            </a:xfrm>
            <a:prstGeom prst="line">
              <a:avLst/>
            </a:prstGeom>
            <a:noFill/>
            <a:ln w="25400" algn="ctr">
              <a:solidFill>
                <a:schemeClr val="tx1"/>
              </a:solidFill>
              <a:round/>
              <a:headEnd/>
              <a:tailEnd/>
            </a:ln>
          </p:spPr>
        </p:cxnSp>
        <p:cxnSp>
          <p:nvCxnSpPr>
            <p:cNvPr id="2078" name="Straight Connector 124"/>
            <p:cNvCxnSpPr>
              <a:cxnSpLocks noChangeShapeType="1"/>
              <a:stCxn id="2128" idx="2"/>
            </p:cNvCxnSpPr>
            <p:nvPr/>
          </p:nvCxnSpPr>
          <p:spPr bwMode="auto">
            <a:xfrm rot="16200000" flipH="1">
              <a:off x="9612064" y="5213628"/>
              <a:ext cx="1231709" cy="12808"/>
            </a:xfrm>
            <a:prstGeom prst="line">
              <a:avLst/>
            </a:prstGeom>
            <a:noFill/>
            <a:ln w="25400" algn="ctr">
              <a:solidFill>
                <a:schemeClr val="tx1"/>
              </a:solidFill>
              <a:round/>
              <a:headEnd/>
              <a:tailEnd/>
            </a:ln>
          </p:spPr>
        </p:cxnSp>
        <p:cxnSp>
          <p:nvCxnSpPr>
            <p:cNvPr id="2079" name="Straight Connector 125"/>
            <p:cNvCxnSpPr>
              <a:cxnSpLocks noChangeShapeType="1"/>
              <a:stCxn id="2129" idx="2"/>
            </p:cNvCxnSpPr>
            <p:nvPr/>
          </p:nvCxnSpPr>
          <p:spPr bwMode="auto">
            <a:xfrm rot="16200000" flipH="1">
              <a:off x="9873550" y="5220032"/>
              <a:ext cx="1231710" cy="1"/>
            </a:xfrm>
            <a:prstGeom prst="line">
              <a:avLst/>
            </a:prstGeom>
            <a:noFill/>
            <a:ln w="25400" algn="ctr">
              <a:solidFill>
                <a:schemeClr val="tx1"/>
              </a:solidFill>
              <a:round/>
              <a:headEnd/>
              <a:tailEnd/>
            </a:ln>
          </p:spPr>
        </p:cxnSp>
        <p:cxnSp>
          <p:nvCxnSpPr>
            <p:cNvPr id="2080" name="Straight Connector 126"/>
            <p:cNvCxnSpPr>
              <a:cxnSpLocks noChangeShapeType="1"/>
              <a:stCxn id="2130" idx="2"/>
            </p:cNvCxnSpPr>
            <p:nvPr/>
          </p:nvCxnSpPr>
          <p:spPr bwMode="auto">
            <a:xfrm rot="16200000" flipH="1">
              <a:off x="10141999" y="5219474"/>
              <a:ext cx="1231710" cy="1118"/>
            </a:xfrm>
            <a:prstGeom prst="line">
              <a:avLst/>
            </a:prstGeom>
            <a:noFill/>
            <a:ln w="25400" algn="ctr">
              <a:solidFill>
                <a:schemeClr val="tx1"/>
              </a:solidFill>
              <a:round/>
              <a:headEnd/>
              <a:tailEnd/>
            </a:ln>
          </p:spPr>
        </p:cxnSp>
        <p:cxnSp>
          <p:nvCxnSpPr>
            <p:cNvPr id="2081" name="Straight Connector 127"/>
            <p:cNvCxnSpPr>
              <a:cxnSpLocks noChangeShapeType="1"/>
              <a:stCxn id="2131" idx="2"/>
            </p:cNvCxnSpPr>
            <p:nvPr/>
          </p:nvCxnSpPr>
          <p:spPr bwMode="auto">
            <a:xfrm rot="5400000">
              <a:off x="10408495" y="5219755"/>
              <a:ext cx="1232269" cy="1115"/>
            </a:xfrm>
            <a:prstGeom prst="line">
              <a:avLst/>
            </a:prstGeom>
            <a:noFill/>
            <a:ln w="25400" algn="ctr">
              <a:solidFill>
                <a:schemeClr val="tx1"/>
              </a:solidFill>
              <a:round/>
              <a:headEnd/>
              <a:tailEnd/>
            </a:ln>
          </p:spPr>
        </p:cxnSp>
        <p:cxnSp>
          <p:nvCxnSpPr>
            <p:cNvPr id="2082" name="Straight Connector 128"/>
            <p:cNvCxnSpPr>
              <a:cxnSpLocks noChangeShapeType="1"/>
              <a:stCxn id="2132" idx="2"/>
            </p:cNvCxnSpPr>
            <p:nvPr/>
          </p:nvCxnSpPr>
          <p:spPr bwMode="auto">
            <a:xfrm rot="16200000" flipH="1">
              <a:off x="10683067" y="5214188"/>
              <a:ext cx="1231710" cy="11690"/>
            </a:xfrm>
            <a:prstGeom prst="line">
              <a:avLst/>
            </a:prstGeom>
            <a:noFill/>
            <a:ln w="25400" algn="ctr">
              <a:solidFill>
                <a:schemeClr val="tx1"/>
              </a:solidFill>
              <a:round/>
              <a:headEnd/>
              <a:tailEnd/>
            </a:ln>
          </p:spPr>
        </p:cxnSp>
        <p:cxnSp>
          <p:nvCxnSpPr>
            <p:cNvPr id="2083" name="Straight Connector 129"/>
            <p:cNvCxnSpPr>
              <a:cxnSpLocks noChangeShapeType="1"/>
              <a:stCxn id="2133" idx="2"/>
            </p:cNvCxnSpPr>
            <p:nvPr/>
          </p:nvCxnSpPr>
          <p:spPr bwMode="auto">
            <a:xfrm rot="5400000">
              <a:off x="10944556" y="5219475"/>
              <a:ext cx="1231709" cy="1114"/>
            </a:xfrm>
            <a:prstGeom prst="line">
              <a:avLst/>
            </a:prstGeom>
            <a:noFill/>
            <a:ln w="25400" algn="ctr">
              <a:solidFill>
                <a:schemeClr val="tx1"/>
              </a:solidFill>
              <a:round/>
              <a:headEnd/>
              <a:tailEnd/>
            </a:ln>
          </p:spPr>
        </p:cxnSp>
        <p:cxnSp>
          <p:nvCxnSpPr>
            <p:cNvPr id="2084" name="Straight Connector 130"/>
            <p:cNvCxnSpPr>
              <a:cxnSpLocks noChangeShapeType="1"/>
              <a:stCxn id="2134" idx="2"/>
            </p:cNvCxnSpPr>
            <p:nvPr/>
          </p:nvCxnSpPr>
          <p:spPr bwMode="auto">
            <a:xfrm rot="16200000" flipH="1">
              <a:off x="11213003" y="5220032"/>
              <a:ext cx="1231710" cy="1"/>
            </a:xfrm>
            <a:prstGeom prst="line">
              <a:avLst/>
            </a:prstGeom>
            <a:noFill/>
            <a:ln w="25400" algn="ctr">
              <a:solidFill>
                <a:schemeClr val="tx1"/>
              </a:solidFill>
              <a:round/>
              <a:headEnd/>
              <a:tailEnd/>
            </a:ln>
          </p:spPr>
        </p:cxnSp>
        <p:cxnSp>
          <p:nvCxnSpPr>
            <p:cNvPr id="2085" name="Straight Connector 115"/>
            <p:cNvCxnSpPr>
              <a:cxnSpLocks noChangeShapeType="1"/>
            </p:cNvCxnSpPr>
            <p:nvPr/>
          </p:nvCxnSpPr>
          <p:spPr bwMode="auto">
            <a:xfrm rot="5400000">
              <a:off x="9390509" y="3934467"/>
              <a:ext cx="1125115" cy="1117"/>
            </a:xfrm>
            <a:prstGeom prst="line">
              <a:avLst/>
            </a:prstGeom>
            <a:noFill/>
            <a:ln w="25400" algn="ctr">
              <a:solidFill>
                <a:schemeClr val="tx1"/>
              </a:solidFill>
              <a:round/>
              <a:headEnd/>
              <a:tailEnd/>
            </a:ln>
          </p:spPr>
        </p:cxnSp>
        <p:cxnSp>
          <p:nvCxnSpPr>
            <p:cNvPr id="2086" name="Straight Connector 116"/>
            <p:cNvCxnSpPr>
              <a:cxnSpLocks noChangeShapeType="1"/>
            </p:cNvCxnSpPr>
            <p:nvPr/>
          </p:nvCxnSpPr>
          <p:spPr bwMode="auto">
            <a:xfrm rot="5400000">
              <a:off x="9671206" y="3933908"/>
              <a:ext cx="1125115" cy="1117"/>
            </a:xfrm>
            <a:prstGeom prst="line">
              <a:avLst/>
            </a:prstGeom>
            <a:noFill/>
            <a:ln w="25400" algn="ctr">
              <a:solidFill>
                <a:schemeClr val="tx1"/>
              </a:solidFill>
              <a:round/>
              <a:headEnd/>
              <a:tailEnd/>
            </a:ln>
          </p:spPr>
        </p:cxnSp>
        <p:cxnSp>
          <p:nvCxnSpPr>
            <p:cNvPr id="2087" name="Straight Connector 117"/>
            <p:cNvCxnSpPr>
              <a:cxnSpLocks noChangeShapeType="1"/>
            </p:cNvCxnSpPr>
            <p:nvPr/>
          </p:nvCxnSpPr>
          <p:spPr bwMode="auto">
            <a:xfrm rot="5400000">
              <a:off x="9926291" y="3933908"/>
              <a:ext cx="1125115" cy="1117"/>
            </a:xfrm>
            <a:prstGeom prst="line">
              <a:avLst/>
            </a:prstGeom>
            <a:noFill/>
            <a:ln w="25400" algn="ctr">
              <a:solidFill>
                <a:schemeClr val="tx1"/>
              </a:solidFill>
              <a:round/>
              <a:headEnd/>
              <a:tailEnd/>
            </a:ln>
          </p:spPr>
        </p:cxnSp>
        <p:cxnSp>
          <p:nvCxnSpPr>
            <p:cNvPr id="2088" name="Straight Connector 118"/>
            <p:cNvCxnSpPr>
              <a:cxnSpLocks noChangeShapeType="1"/>
            </p:cNvCxnSpPr>
            <p:nvPr/>
          </p:nvCxnSpPr>
          <p:spPr bwMode="auto">
            <a:xfrm rot="5400000">
              <a:off x="10195298" y="3933908"/>
              <a:ext cx="1125115" cy="1117"/>
            </a:xfrm>
            <a:prstGeom prst="line">
              <a:avLst/>
            </a:prstGeom>
            <a:noFill/>
            <a:ln w="25400" algn="ctr">
              <a:solidFill>
                <a:schemeClr val="tx1"/>
              </a:solidFill>
              <a:round/>
              <a:headEnd/>
              <a:tailEnd/>
            </a:ln>
          </p:spPr>
        </p:cxnSp>
        <p:cxnSp>
          <p:nvCxnSpPr>
            <p:cNvPr id="2089" name="Straight Connector 119"/>
            <p:cNvCxnSpPr>
              <a:cxnSpLocks noChangeShapeType="1"/>
            </p:cNvCxnSpPr>
            <p:nvPr/>
          </p:nvCxnSpPr>
          <p:spPr bwMode="auto">
            <a:xfrm rot="5400000">
              <a:off x="10460956" y="3934467"/>
              <a:ext cx="1125115" cy="1117"/>
            </a:xfrm>
            <a:prstGeom prst="line">
              <a:avLst/>
            </a:prstGeom>
            <a:noFill/>
            <a:ln w="25400" algn="ctr">
              <a:solidFill>
                <a:schemeClr val="tx1"/>
              </a:solidFill>
              <a:round/>
              <a:headEnd/>
              <a:tailEnd/>
            </a:ln>
          </p:spPr>
        </p:cxnSp>
        <p:cxnSp>
          <p:nvCxnSpPr>
            <p:cNvPr id="2090" name="Straight Connector 120"/>
            <p:cNvCxnSpPr>
              <a:cxnSpLocks noChangeShapeType="1"/>
            </p:cNvCxnSpPr>
            <p:nvPr/>
          </p:nvCxnSpPr>
          <p:spPr bwMode="auto">
            <a:xfrm rot="5400000">
              <a:off x="10741652" y="3933908"/>
              <a:ext cx="1125115" cy="1117"/>
            </a:xfrm>
            <a:prstGeom prst="line">
              <a:avLst/>
            </a:prstGeom>
            <a:noFill/>
            <a:ln w="25400" algn="ctr">
              <a:solidFill>
                <a:schemeClr val="tx1"/>
              </a:solidFill>
              <a:round/>
              <a:headEnd/>
              <a:tailEnd/>
            </a:ln>
          </p:spPr>
        </p:cxnSp>
        <p:cxnSp>
          <p:nvCxnSpPr>
            <p:cNvPr id="2091" name="Straight Connector 121"/>
            <p:cNvCxnSpPr>
              <a:cxnSpLocks noChangeShapeType="1"/>
            </p:cNvCxnSpPr>
            <p:nvPr/>
          </p:nvCxnSpPr>
          <p:spPr bwMode="auto">
            <a:xfrm rot="5400000">
              <a:off x="10996737" y="3933908"/>
              <a:ext cx="1125115" cy="1117"/>
            </a:xfrm>
            <a:prstGeom prst="line">
              <a:avLst/>
            </a:prstGeom>
            <a:noFill/>
            <a:ln w="25400" algn="ctr">
              <a:solidFill>
                <a:schemeClr val="tx1"/>
              </a:solidFill>
              <a:round/>
              <a:headEnd/>
              <a:tailEnd/>
            </a:ln>
          </p:spPr>
        </p:cxnSp>
        <p:cxnSp>
          <p:nvCxnSpPr>
            <p:cNvPr id="2092" name="Straight Connector 122"/>
            <p:cNvCxnSpPr>
              <a:cxnSpLocks noChangeShapeType="1"/>
            </p:cNvCxnSpPr>
            <p:nvPr/>
          </p:nvCxnSpPr>
          <p:spPr bwMode="auto">
            <a:xfrm rot="5400000">
              <a:off x="11265744" y="3933908"/>
              <a:ext cx="1125115" cy="1117"/>
            </a:xfrm>
            <a:prstGeom prst="line">
              <a:avLst/>
            </a:prstGeom>
            <a:noFill/>
            <a:ln w="25400" algn="ctr">
              <a:solidFill>
                <a:schemeClr val="tx1"/>
              </a:solidFill>
              <a:round/>
              <a:headEnd/>
              <a:tailEnd/>
            </a:ln>
          </p:spPr>
        </p:cxnSp>
        <p:cxnSp>
          <p:nvCxnSpPr>
            <p:cNvPr id="2093" name="Straight Connector 109"/>
            <p:cNvCxnSpPr>
              <a:cxnSpLocks noChangeShapeType="1"/>
              <a:endCxn id="2166" idx="3"/>
            </p:cNvCxnSpPr>
            <p:nvPr/>
          </p:nvCxnSpPr>
          <p:spPr bwMode="auto">
            <a:xfrm>
              <a:off x="10971609" y="5835330"/>
              <a:ext cx="964407" cy="1114"/>
            </a:xfrm>
            <a:prstGeom prst="line">
              <a:avLst/>
            </a:prstGeom>
            <a:noFill/>
            <a:ln w="25400" algn="ctr">
              <a:solidFill>
                <a:schemeClr val="tx1"/>
              </a:solidFill>
              <a:round/>
              <a:headEnd/>
              <a:tailEnd/>
            </a:ln>
          </p:spPr>
        </p:cxnSp>
        <p:cxnSp>
          <p:nvCxnSpPr>
            <p:cNvPr id="2094" name="Straight Connector 110"/>
            <p:cNvCxnSpPr>
              <a:cxnSpLocks noChangeShapeType="1"/>
            </p:cNvCxnSpPr>
            <p:nvPr/>
          </p:nvCxnSpPr>
          <p:spPr bwMode="auto">
            <a:xfrm>
              <a:off x="9739313" y="5834213"/>
              <a:ext cx="1194215" cy="2231"/>
            </a:xfrm>
            <a:prstGeom prst="line">
              <a:avLst/>
            </a:prstGeom>
            <a:noFill/>
            <a:ln w="25400" algn="ctr">
              <a:solidFill>
                <a:schemeClr val="tx1"/>
              </a:solidFill>
              <a:round/>
              <a:headEnd/>
              <a:tailEnd/>
            </a:ln>
          </p:spPr>
        </p:cxnSp>
        <p:sp>
          <p:nvSpPr>
            <p:cNvPr id="2095" name="Rectangle 2094"/>
            <p:cNvSpPr/>
            <p:nvPr/>
          </p:nvSpPr>
          <p:spPr bwMode="auto">
            <a:xfrm>
              <a:off x="984646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96" name="Rectangle 2095"/>
            <p:cNvSpPr/>
            <p:nvPr/>
          </p:nvSpPr>
          <p:spPr bwMode="auto">
            <a:xfrm>
              <a:off x="10114359"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97" name="Rectangle 2096"/>
            <p:cNvSpPr/>
            <p:nvPr/>
          </p:nvSpPr>
          <p:spPr bwMode="auto">
            <a:xfrm>
              <a:off x="10382250"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98" name="Rectangle 2097"/>
            <p:cNvSpPr/>
            <p:nvPr/>
          </p:nvSpPr>
          <p:spPr bwMode="auto">
            <a:xfrm>
              <a:off x="1065014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099" name="Rectangle 2098"/>
            <p:cNvSpPr/>
            <p:nvPr/>
          </p:nvSpPr>
          <p:spPr bwMode="auto">
            <a:xfrm>
              <a:off x="10918031"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00" name="Rectangle 2099"/>
            <p:cNvSpPr/>
            <p:nvPr/>
          </p:nvSpPr>
          <p:spPr bwMode="auto">
            <a:xfrm>
              <a:off x="11185922"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01" name="Rectangle 2100"/>
            <p:cNvSpPr/>
            <p:nvPr/>
          </p:nvSpPr>
          <p:spPr bwMode="auto">
            <a:xfrm>
              <a:off x="1145381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02" name="Rectangle 2101"/>
            <p:cNvSpPr/>
            <p:nvPr/>
          </p:nvSpPr>
          <p:spPr bwMode="auto">
            <a:xfrm>
              <a:off x="11721703" y="3318272"/>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03" name="Rectangle 27"/>
            <p:cNvSpPr>
              <a:spLocks noChangeArrowheads="1"/>
            </p:cNvSpPr>
            <p:nvPr/>
          </p:nvSpPr>
          <p:spPr bwMode="auto">
            <a:xfrm>
              <a:off x="9846469" y="3586217"/>
              <a:ext cx="214313" cy="214308"/>
            </a:xfrm>
            <a:prstGeom prst="rect">
              <a:avLst/>
            </a:prstGeom>
            <a:solidFill>
              <a:srgbClr val="FFFF00"/>
            </a:solidFill>
            <a:ln w="25400" algn="ctr">
              <a:noFill/>
              <a:round/>
              <a:headEnd/>
              <a:tailEnd/>
            </a:ln>
          </p:spPr>
          <p:txBody>
            <a:bodyPr/>
            <a:lstStyle/>
            <a:p>
              <a:endParaRPr lang="en-US"/>
            </a:p>
          </p:txBody>
        </p:sp>
        <p:sp>
          <p:nvSpPr>
            <p:cNvPr id="2104" name="Rectangle 28"/>
            <p:cNvSpPr>
              <a:spLocks noChangeArrowheads="1"/>
            </p:cNvSpPr>
            <p:nvPr/>
          </p:nvSpPr>
          <p:spPr bwMode="auto">
            <a:xfrm>
              <a:off x="10114359" y="3586217"/>
              <a:ext cx="214313" cy="214308"/>
            </a:xfrm>
            <a:prstGeom prst="rect">
              <a:avLst/>
            </a:prstGeom>
            <a:solidFill>
              <a:srgbClr val="FFFF00"/>
            </a:solidFill>
            <a:ln w="25400" algn="ctr">
              <a:noFill/>
              <a:round/>
              <a:headEnd/>
              <a:tailEnd/>
            </a:ln>
          </p:spPr>
          <p:txBody>
            <a:bodyPr/>
            <a:lstStyle/>
            <a:p>
              <a:endParaRPr lang="en-US"/>
            </a:p>
          </p:txBody>
        </p:sp>
        <p:sp>
          <p:nvSpPr>
            <p:cNvPr id="2105" name="Rectangle 29"/>
            <p:cNvSpPr>
              <a:spLocks noChangeArrowheads="1"/>
            </p:cNvSpPr>
            <p:nvPr/>
          </p:nvSpPr>
          <p:spPr bwMode="auto">
            <a:xfrm>
              <a:off x="10382250" y="3586217"/>
              <a:ext cx="214313" cy="214308"/>
            </a:xfrm>
            <a:prstGeom prst="rect">
              <a:avLst/>
            </a:prstGeom>
            <a:solidFill>
              <a:srgbClr val="FFFF00"/>
            </a:solidFill>
            <a:ln w="25400" algn="ctr">
              <a:noFill/>
              <a:round/>
              <a:headEnd/>
              <a:tailEnd/>
            </a:ln>
          </p:spPr>
          <p:txBody>
            <a:bodyPr/>
            <a:lstStyle/>
            <a:p>
              <a:endParaRPr lang="en-US"/>
            </a:p>
          </p:txBody>
        </p:sp>
        <p:sp>
          <p:nvSpPr>
            <p:cNvPr id="2106" name="Rectangle 30"/>
            <p:cNvSpPr>
              <a:spLocks noChangeArrowheads="1"/>
            </p:cNvSpPr>
            <p:nvPr/>
          </p:nvSpPr>
          <p:spPr bwMode="auto">
            <a:xfrm>
              <a:off x="10650141" y="3586217"/>
              <a:ext cx="214313" cy="214308"/>
            </a:xfrm>
            <a:prstGeom prst="rect">
              <a:avLst/>
            </a:prstGeom>
            <a:solidFill>
              <a:srgbClr val="FFFF00"/>
            </a:solidFill>
            <a:ln w="25400" algn="ctr">
              <a:noFill/>
              <a:round/>
              <a:headEnd/>
              <a:tailEnd/>
            </a:ln>
          </p:spPr>
          <p:txBody>
            <a:bodyPr/>
            <a:lstStyle/>
            <a:p>
              <a:endParaRPr lang="en-US"/>
            </a:p>
          </p:txBody>
        </p:sp>
        <p:sp>
          <p:nvSpPr>
            <p:cNvPr id="2107" name="Rectangle 31"/>
            <p:cNvSpPr>
              <a:spLocks noChangeArrowheads="1"/>
            </p:cNvSpPr>
            <p:nvPr/>
          </p:nvSpPr>
          <p:spPr bwMode="auto">
            <a:xfrm>
              <a:off x="10918031" y="3586217"/>
              <a:ext cx="214313" cy="214308"/>
            </a:xfrm>
            <a:prstGeom prst="rect">
              <a:avLst/>
            </a:prstGeom>
            <a:solidFill>
              <a:srgbClr val="FFFF00"/>
            </a:solidFill>
            <a:ln w="25400" algn="ctr">
              <a:noFill/>
              <a:round/>
              <a:headEnd/>
              <a:tailEnd/>
            </a:ln>
          </p:spPr>
          <p:txBody>
            <a:bodyPr/>
            <a:lstStyle/>
            <a:p>
              <a:endParaRPr lang="en-US"/>
            </a:p>
          </p:txBody>
        </p:sp>
        <p:sp>
          <p:nvSpPr>
            <p:cNvPr id="2108" name="Rectangle 32"/>
            <p:cNvSpPr>
              <a:spLocks noChangeArrowheads="1"/>
            </p:cNvSpPr>
            <p:nvPr/>
          </p:nvSpPr>
          <p:spPr bwMode="auto">
            <a:xfrm>
              <a:off x="11185922" y="3586217"/>
              <a:ext cx="214313" cy="214308"/>
            </a:xfrm>
            <a:prstGeom prst="rect">
              <a:avLst/>
            </a:prstGeom>
            <a:solidFill>
              <a:srgbClr val="FFFF00"/>
            </a:solidFill>
            <a:ln w="25400" algn="ctr">
              <a:noFill/>
              <a:round/>
              <a:headEnd/>
              <a:tailEnd/>
            </a:ln>
          </p:spPr>
          <p:txBody>
            <a:bodyPr/>
            <a:lstStyle/>
            <a:p>
              <a:endParaRPr lang="en-US"/>
            </a:p>
          </p:txBody>
        </p:sp>
        <p:sp>
          <p:nvSpPr>
            <p:cNvPr id="2109" name="Rectangle 33"/>
            <p:cNvSpPr>
              <a:spLocks noChangeArrowheads="1"/>
            </p:cNvSpPr>
            <p:nvPr/>
          </p:nvSpPr>
          <p:spPr bwMode="auto">
            <a:xfrm>
              <a:off x="11453813" y="3586217"/>
              <a:ext cx="214313" cy="214308"/>
            </a:xfrm>
            <a:prstGeom prst="rect">
              <a:avLst/>
            </a:prstGeom>
            <a:solidFill>
              <a:srgbClr val="FFFF00"/>
            </a:solidFill>
            <a:ln w="25400" algn="ctr">
              <a:noFill/>
              <a:round/>
              <a:headEnd/>
              <a:tailEnd/>
            </a:ln>
          </p:spPr>
          <p:txBody>
            <a:bodyPr/>
            <a:lstStyle/>
            <a:p>
              <a:endParaRPr lang="en-US"/>
            </a:p>
          </p:txBody>
        </p:sp>
        <p:sp>
          <p:nvSpPr>
            <p:cNvPr id="2110" name="Rectangle 34"/>
            <p:cNvSpPr>
              <a:spLocks noChangeArrowheads="1"/>
            </p:cNvSpPr>
            <p:nvPr/>
          </p:nvSpPr>
          <p:spPr bwMode="auto">
            <a:xfrm>
              <a:off x="11721703" y="3586217"/>
              <a:ext cx="214313" cy="214308"/>
            </a:xfrm>
            <a:prstGeom prst="rect">
              <a:avLst/>
            </a:prstGeom>
            <a:solidFill>
              <a:srgbClr val="FFFF00"/>
            </a:solidFill>
            <a:ln w="25400" algn="ctr">
              <a:noFill/>
              <a:round/>
              <a:headEnd/>
              <a:tailEnd/>
            </a:ln>
          </p:spPr>
          <p:txBody>
            <a:bodyPr/>
            <a:lstStyle/>
            <a:p>
              <a:endParaRPr lang="en-US"/>
            </a:p>
          </p:txBody>
        </p:sp>
        <p:sp>
          <p:nvSpPr>
            <p:cNvPr id="2111" name="Rectangle 35"/>
            <p:cNvSpPr>
              <a:spLocks noChangeArrowheads="1"/>
            </p:cNvSpPr>
            <p:nvPr/>
          </p:nvSpPr>
          <p:spPr bwMode="auto">
            <a:xfrm>
              <a:off x="9846469" y="3854101"/>
              <a:ext cx="214313" cy="214308"/>
            </a:xfrm>
            <a:prstGeom prst="rect">
              <a:avLst/>
            </a:prstGeom>
            <a:solidFill>
              <a:srgbClr val="FF0000"/>
            </a:solidFill>
            <a:ln w="25400" algn="ctr">
              <a:noFill/>
              <a:round/>
              <a:headEnd/>
              <a:tailEnd/>
            </a:ln>
          </p:spPr>
          <p:txBody>
            <a:bodyPr/>
            <a:lstStyle/>
            <a:p>
              <a:endParaRPr lang="en-US"/>
            </a:p>
          </p:txBody>
        </p:sp>
        <p:sp>
          <p:nvSpPr>
            <p:cNvPr id="2112" name="Rectangle 36"/>
            <p:cNvSpPr>
              <a:spLocks noChangeArrowheads="1"/>
            </p:cNvSpPr>
            <p:nvPr/>
          </p:nvSpPr>
          <p:spPr bwMode="auto">
            <a:xfrm>
              <a:off x="10114359" y="3854101"/>
              <a:ext cx="214313" cy="214308"/>
            </a:xfrm>
            <a:prstGeom prst="rect">
              <a:avLst/>
            </a:prstGeom>
            <a:solidFill>
              <a:srgbClr val="FF0000"/>
            </a:solidFill>
            <a:ln w="25400" algn="ctr">
              <a:noFill/>
              <a:round/>
              <a:headEnd/>
              <a:tailEnd/>
            </a:ln>
          </p:spPr>
          <p:txBody>
            <a:bodyPr/>
            <a:lstStyle/>
            <a:p>
              <a:endParaRPr lang="en-US"/>
            </a:p>
          </p:txBody>
        </p:sp>
        <p:sp>
          <p:nvSpPr>
            <p:cNvPr id="2113" name="Rectangle 37"/>
            <p:cNvSpPr>
              <a:spLocks noChangeArrowheads="1"/>
            </p:cNvSpPr>
            <p:nvPr/>
          </p:nvSpPr>
          <p:spPr bwMode="auto">
            <a:xfrm>
              <a:off x="10382250" y="3854101"/>
              <a:ext cx="214313" cy="214308"/>
            </a:xfrm>
            <a:prstGeom prst="rect">
              <a:avLst/>
            </a:prstGeom>
            <a:solidFill>
              <a:srgbClr val="FF0000"/>
            </a:solidFill>
            <a:ln w="25400" algn="ctr">
              <a:noFill/>
              <a:round/>
              <a:headEnd/>
              <a:tailEnd/>
            </a:ln>
          </p:spPr>
          <p:txBody>
            <a:bodyPr/>
            <a:lstStyle/>
            <a:p>
              <a:endParaRPr lang="en-US"/>
            </a:p>
          </p:txBody>
        </p:sp>
        <p:sp>
          <p:nvSpPr>
            <p:cNvPr id="2114" name="Rectangle 38"/>
            <p:cNvSpPr>
              <a:spLocks noChangeArrowheads="1"/>
            </p:cNvSpPr>
            <p:nvPr/>
          </p:nvSpPr>
          <p:spPr bwMode="auto">
            <a:xfrm>
              <a:off x="10650141" y="3854101"/>
              <a:ext cx="214313" cy="214308"/>
            </a:xfrm>
            <a:prstGeom prst="rect">
              <a:avLst/>
            </a:prstGeom>
            <a:solidFill>
              <a:srgbClr val="FF0000"/>
            </a:solidFill>
            <a:ln w="25400" algn="ctr">
              <a:noFill/>
              <a:round/>
              <a:headEnd/>
              <a:tailEnd/>
            </a:ln>
          </p:spPr>
          <p:txBody>
            <a:bodyPr/>
            <a:lstStyle/>
            <a:p>
              <a:endParaRPr lang="en-US"/>
            </a:p>
          </p:txBody>
        </p:sp>
        <p:sp>
          <p:nvSpPr>
            <p:cNvPr id="2115" name="Rectangle 39"/>
            <p:cNvSpPr>
              <a:spLocks noChangeArrowheads="1"/>
            </p:cNvSpPr>
            <p:nvPr/>
          </p:nvSpPr>
          <p:spPr bwMode="auto">
            <a:xfrm>
              <a:off x="10918031" y="3854101"/>
              <a:ext cx="214313" cy="214308"/>
            </a:xfrm>
            <a:prstGeom prst="rect">
              <a:avLst/>
            </a:prstGeom>
            <a:solidFill>
              <a:srgbClr val="FF0000"/>
            </a:solidFill>
            <a:ln w="25400" algn="ctr">
              <a:noFill/>
              <a:round/>
              <a:headEnd/>
              <a:tailEnd/>
            </a:ln>
          </p:spPr>
          <p:txBody>
            <a:bodyPr/>
            <a:lstStyle/>
            <a:p>
              <a:endParaRPr lang="en-US"/>
            </a:p>
          </p:txBody>
        </p:sp>
        <p:sp>
          <p:nvSpPr>
            <p:cNvPr id="2116" name="Rectangle 40"/>
            <p:cNvSpPr>
              <a:spLocks noChangeArrowheads="1"/>
            </p:cNvSpPr>
            <p:nvPr/>
          </p:nvSpPr>
          <p:spPr bwMode="auto">
            <a:xfrm>
              <a:off x="11185922" y="3854101"/>
              <a:ext cx="214313" cy="214308"/>
            </a:xfrm>
            <a:prstGeom prst="rect">
              <a:avLst/>
            </a:prstGeom>
            <a:solidFill>
              <a:srgbClr val="FF0000"/>
            </a:solidFill>
            <a:ln w="25400" algn="ctr">
              <a:noFill/>
              <a:round/>
              <a:headEnd/>
              <a:tailEnd/>
            </a:ln>
          </p:spPr>
          <p:txBody>
            <a:bodyPr/>
            <a:lstStyle/>
            <a:p>
              <a:endParaRPr lang="en-US"/>
            </a:p>
          </p:txBody>
        </p:sp>
        <p:sp>
          <p:nvSpPr>
            <p:cNvPr id="2117" name="Rectangle 41"/>
            <p:cNvSpPr>
              <a:spLocks noChangeArrowheads="1"/>
            </p:cNvSpPr>
            <p:nvPr/>
          </p:nvSpPr>
          <p:spPr bwMode="auto">
            <a:xfrm>
              <a:off x="11453813" y="3854101"/>
              <a:ext cx="214313" cy="214308"/>
            </a:xfrm>
            <a:prstGeom prst="rect">
              <a:avLst/>
            </a:prstGeom>
            <a:solidFill>
              <a:srgbClr val="FF0000"/>
            </a:solidFill>
            <a:ln w="25400" algn="ctr">
              <a:noFill/>
              <a:round/>
              <a:headEnd/>
              <a:tailEnd/>
            </a:ln>
          </p:spPr>
          <p:txBody>
            <a:bodyPr/>
            <a:lstStyle/>
            <a:p>
              <a:endParaRPr lang="en-US"/>
            </a:p>
          </p:txBody>
        </p:sp>
        <p:sp>
          <p:nvSpPr>
            <p:cNvPr id="2118" name="Rectangle 42"/>
            <p:cNvSpPr>
              <a:spLocks noChangeArrowheads="1"/>
            </p:cNvSpPr>
            <p:nvPr/>
          </p:nvSpPr>
          <p:spPr bwMode="auto">
            <a:xfrm>
              <a:off x="11721703" y="3854101"/>
              <a:ext cx="214313" cy="214308"/>
            </a:xfrm>
            <a:prstGeom prst="rect">
              <a:avLst/>
            </a:prstGeom>
            <a:solidFill>
              <a:srgbClr val="FF0000"/>
            </a:solidFill>
            <a:ln w="25400" algn="ctr">
              <a:noFill/>
              <a:round/>
              <a:headEnd/>
              <a:tailEnd/>
            </a:ln>
          </p:spPr>
          <p:txBody>
            <a:bodyPr/>
            <a:lstStyle/>
            <a:p>
              <a:endParaRPr lang="en-US"/>
            </a:p>
          </p:txBody>
        </p:sp>
        <p:sp>
          <p:nvSpPr>
            <p:cNvPr id="2119" name="Rectangle 43"/>
            <p:cNvSpPr>
              <a:spLocks noChangeArrowheads="1"/>
            </p:cNvSpPr>
            <p:nvPr/>
          </p:nvSpPr>
          <p:spPr bwMode="auto">
            <a:xfrm>
              <a:off x="9846469" y="4121986"/>
              <a:ext cx="214313" cy="214308"/>
            </a:xfrm>
            <a:prstGeom prst="rect">
              <a:avLst/>
            </a:prstGeom>
            <a:solidFill>
              <a:srgbClr val="FF0000"/>
            </a:solidFill>
            <a:ln w="25400" algn="ctr">
              <a:noFill/>
              <a:round/>
              <a:headEnd/>
              <a:tailEnd/>
            </a:ln>
          </p:spPr>
          <p:txBody>
            <a:bodyPr/>
            <a:lstStyle/>
            <a:p>
              <a:endParaRPr lang="en-US"/>
            </a:p>
          </p:txBody>
        </p:sp>
        <p:sp>
          <p:nvSpPr>
            <p:cNvPr id="2120" name="Rectangle 44"/>
            <p:cNvSpPr>
              <a:spLocks noChangeArrowheads="1"/>
            </p:cNvSpPr>
            <p:nvPr/>
          </p:nvSpPr>
          <p:spPr bwMode="auto">
            <a:xfrm>
              <a:off x="10114359" y="4121986"/>
              <a:ext cx="214313" cy="214308"/>
            </a:xfrm>
            <a:prstGeom prst="rect">
              <a:avLst/>
            </a:prstGeom>
            <a:solidFill>
              <a:srgbClr val="FF0000"/>
            </a:solidFill>
            <a:ln w="25400" algn="ctr">
              <a:noFill/>
              <a:round/>
              <a:headEnd/>
              <a:tailEnd/>
            </a:ln>
          </p:spPr>
          <p:txBody>
            <a:bodyPr/>
            <a:lstStyle/>
            <a:p>
              <a:endParaRPr lang="en-US"/>
            </a:p>
          </p:txBody>
        </p:sp>
        <p:sp>
          <p:nvSpPr>
            <p:cNvPr id="2121" name="Rectangle 45"/>
            <p:cNvSpPr>
              <a:spLocks noChangeArrowheads="1"/>
            </p:cNvSpPr>
            <p:nvPr/>
          </p:nvSpPr>
          <p:spPr bwMode="auto">
            <a:xfrm>
              <a:off x="10382250" y="4121986"/>
              <a:ext cx="214313" cy="214308"/>
            </a:xfrm>
            <a:prstGeom prst="rect">
              <a:avLst/>
            </a:prstGeom>
            <a:solidFill>
              <a:srgbClr val="FF0000"/>
            </a:solidFill>
            <a:ln w="25400" algn="ctr">
              <a:noFill/>
              <a:round/>
              <a:headEnd/>
              <a:tailEnd/>
            </a:ln>
          </p:spPr>
          <p:txBody>
            <a:bodyPr/>
            <a:lstStyle/>
            <a:p>
              <a:endParaRPr lang="en-US"/>
            </a:p>
          </p:txBody>
        </p:sp>
        <p:sp>
          <p:nvSpPr>
            <p:cNvPr id="2122" name="Rectangle 46"/>
            <p:cNvSpPr>
              <a:spLocks noChangeArrowheads="1"/>
            </p:cNvSpPr>
            <p:nvPr/>
          </p:nvSpPr>
          <p:spPr bwMode="auto">
            <a:xfrm>
              <a:off x="10650141" y="4121986"/>
              <a:ext cx="214313" cy="214308"/>
            </a:xfrm>
            <a:prstGeom prst="rect">
              <a:avLst/>
            </a:prstGeom>
            <a:solidFill>
              <a:srgbClr val="FF0000"/>
            </a:solidFill>
            <a:ln w="25400" algn="ctr">
              <a:noFill/>
              <a:round/>
              <a:headEnd/>
              <a:tailEnd/>
            </a:ln>
          </p:spPr>
          <p:txBody>
            <a:bodyPr/>
            <a:lstStyle/>
            <a:p>
              <a:endParaRPr lang="en-US"/>
            </a:p>
          </p:txBody>
        </p:sp>
        <p:sp>
          <p:nvSpPr>
            <p:cNvPr id="2123" name="Rectangle 47"/>
            <p:cNvSpPr>
              <a:spLocks noChangeArrowheads="1"/>
            </p:cNvSpPr>
            <p:nvPr/>
          </p:nvSpPr>
          <p:spPr bwMode="auto">
            <a:xfrm>
              <a:off x="10918031" y="4121986"/>
              <a:ext cx="214313" cy="214308"/>
            </a:xfrm>
            <a:prstGeom prst="rect">
              <a:avLst/>
            </a:prstGeom>
            <a:solidFill>
              <a:srgbClr val="FF0000"/>
            </a:solidFill>
            <a:ln w="25400" algn="ctr">
              <a:noFill/>
              <a:round/>
              <a:headEnd/>
              <a:tailEnd/>
            </a:ln>
          </p:spPr>
          <p:txBody>
            <a:bodyPr/>
            <a:lstStyle/>
            <a:p>
              <a:endParaRPr lang="en-US"/>
            </a:p>
          </p:txBody>
        </p:sp>
        <p:sp>
          <p:nvSpPr>
            <p:cNvPr id="2124" name="Rectangle 48"/>
            <p:cNvSpPr>
              <a:spLocks noChangeArrowheads="1"/>
            </p:cNvSpPr>
            <p:nvPr/>
          </p:nvSpPr>
          <p:spPr bwMode="auto">
            <a:xfrm>
              <a:off x="11185922" y="4121986"/>
              <a:ext cx="214313" cy="214308"/>
            </a:xfrm>
            <a:prstGeom prst="rect">
              <a:avLst/>
            </a:prstGeom>
            <a:solidFill>
              <a:srgbClr val="FF0000"/>
            </a:solidFill>
            <a:ln w="25400" algn="ctr">
              <a:noFill/>
              <a:round/>
              <a:headEnd/>
              <a:tailEnd/>
            </a:ln>
          </p:spPr>
          <p:txBody>
            <a:bodyPr/>
            <a:lstStyle/>
            <a:p>
              <a:endParaRPr lang="en-US"/>
            </a:p>
          </p:txBody>
        </p:sp>
        <p:sp>
          <p:nvSpPr>
            <p:cNvPr id="2125" name="Rectangle 49"/>
            <p:cNvSpPr>
              <a:spLocks noChangeArrowheads="1"/>
            </p:cNvSpPr>
            <p:nvPr/>
          </p:nvSpPr>
          <p:spPr bwMode="auto">
            <a:xfrm>
              <a:off x="11453813" y="4121986"/>
              <a:ext cx="214313" cy="214308"/>
            </a:xfrm>
            <a:prstGeom prst="rect">
              <a:avLst/>
            </a:prstGeom>
            <a:solidFill>
              <a:srgbClr val="FF0000"/>
            </a:solidFill>
            <a:ln w="25400" algn="ctr">
              <a:noFill/>
              <a:round/>
              <a:headEnd/>
              <a:tailEnd/>
            </a:ln>
          </p:spPr>
          <p:txBody>
            <a:bodyPr/>
            <a:lstStyle/>
            <a:p>
              <a:endParaRPr lang="en-US"/>
            </a:p>
          </p:txBody>
        </p:sp>
        <p:sp>
          <p:nvSpPr>
            <p:cNvPr id="2126" name="Rectangle 50"/>
            <p:cNvSpPr>
              <a:spLocks noChangeArrowheads="1"/>
            </p:cNvSpPr>
            <p:nvPr/>
          </p:nvSpPr>
          <p:spPr bwMode="auto">
            <a:xfrm>
              <a:off x="11721703" y="4121986"/>
              <a:ext cx="214313" cy="214308"/>
            </a:xfrm>
            <a:prstGeom prst="rect">
              <a:avLst/>
            </a:prstGeom>
            <a:solidFill>
              <a:srgbClr val="FF0000"/>
            </a:solidFill>
            <a:ln w="25400" algn="ctr">
              <a:noFill/>
              <a:round/>
              <a:headEnd/>
              <a:tailEnd/>
            </a:ln>
          </p:spPr>
          <p:txBody>
            <a:bodyPr/>
            <a:lstStyle/>
            <a:p>
              <a:endParaRPr lang="en-US"/>
            </a:p>
          </p:txBody>
        </p:sp>
        <p:sp>
          <p:nvSpPr>
            <p:cNvPr id="2127" name="Rectangle 51"/>
            <p:cNvSpPr>
              <a:spLocks noChangeArrowheads="1"/>
            </p:cNvSpPr>
            <p:nvPr/>
          </p:nvSpPr>
          <p:spPr bwMode="auto">
            <a:xfrm>
              <a:off x="9846469" y="4389870"/>
              <a:ext cx="214313" cy="214308"/>
            </a:xfrm>
            <a:prstGeom prst="rect">
              <a:avLst/>
            </a:prstGeom>
            <a:solidFill>
              <a:srgbClr val="FF0000"/>
            </a:solidFill>
            <a:ln w="25400" algn="ctr">
              <a:noFill/>
              <a:round/>
              <a:headEnd/>
              <a:tailEnd/>
            </a:ln>
          </p:spPr>
          <p:txBody>
            <a:bodyPr/>
            <a:lstStyle/>
            <a:p>
              <a:endParaRPr lang="en-US"/>
            </a:p>
          </p:txBody>
        </p:sp>
        <p:sp>
          <p:nvSpPr>
            <p:cNvPr id="2128" name="Rectangle 52"/>
            <p:cNvSpPr>
              <a:spLocks noChangeArrowheads="1"/>
            </p:cNvSpPr>
            <p:nvPr/>
          </p:nvSpPr>
          <p:spPr bwMode="auto">
            <a:xfrm>
              <a:off x="10114359" y="4389870"/>
              <a:ext cx="214313" cy="214308"/>
            </a:xfrm>
            <a:prstGeom prst="rect">
              <a:avLst/>
            </a:prstGeom>
            <a:solidFill>
              <a:srgbClr val="FF0000"/>
            </a:solidFill>
            <a:ln w="25400" algn="ctr">
              <a:noFill/>
              <a:round/>
              <a:headEnd/>
              <a:tailEnd/>
            </a:ln>
          </p:spPr>
          <p:txBody>
            <a:bodyPr/>
            <a:lstStyle/>
            <a:p>
              <a:endParaRPr lang="en-US"/>
            </a:p>
          </p:txBody>
        </p:sp>
        <p:sp>
          <p:nvSpPr>
            <p:cNvPr id="2129" name="Rectangle 53"/>
            <p:cNvSpPr>
              <a:spLocks noChangeArrowheads="1"/>
            </p:cNvSpPr>
            <p:nvPr/>
          </p:nvSpPr>
          <p:spPr bwMode="auto">
            <a:xfrm>
              <a:off x="10382250" y="4389870"/>
              <a:ext cx="214313" cy="214308"/>
            </a:xfrm>
            <a:prstGeom prst="rect">
              <a:avLst/>
            </a:prstGeom>
            <a:solidFill>
              <a:srgbClr val="FF0000"/>
            </a:solidFill>
            <a:ln w="25400" algn="ctr">
              <a:noFill/>
              <a:round/>
              <a:headEnd/>
              <a:tailEnd/>
            </a:ln>
          </p:spPr>
          <p:txBody>
            <a:bodyPr/>
            <a:lstStyle/>
            <a:p>
              <a:endParaRPr lang="en-US"/>
            </a:p>
          </p:txBody>
        </p:sp>
        <p:sp>
          <p:nvSpPr>
            <p:cNvPr id="2130" name="Rectangle 54"/>
            <p:cNvSpPr>
              <a:spLocks noChangeArrowheads="1"/>
            </p:cNvSpPr>
            <p:nvPr/>
          </p:nvSpPr>
          <p:spPr bwMode="auto">
            <a:xfrm>
              <a:off x="10650141" y="4389870"/>
              <a:ext cx="214313" cy="214308"/>
            </a:xfrm>
            <a:prstGeom prst="rect">
              <a:avLst/>
            </a:prstGeom>
            <a:solidFill>
              <a:srgbClr val="FF0000"/>
            </a:solidFill>
            <a:ln w="25400" algn="ctr">
              <a:noFill/>
              <a:round/>
              <a:headEnd/>
              <a:tailEnd/>
            </a:ln>
          </p:spPr>
          <p:txBody>
            <a:bodyPr/>
            <a:lstStyle/>
            <a:p>
              <a:endParaRPr lang="en-US"/>
            </a:p>
          </p:txBody>
        </p:sp>
        <p:sp>
          <p:nvSpPr>
            <p:cNvPr id="2131" name="Rectangle 55"/>
            <p:cNvSpPr>
              <a:spLocks noChangeArrowheads="1"/>
            </p:cNvSpPr>
            <p:nvPr/>
          </p:nvSpPr>
          <p:spPr bwMode="auto">
            <a:xfrm>
              <a:off x="10918031" y="4389870"/>
              <a:ext cx="214313" cy="214308"/>
            </a:xfrm>
            <a:prstGeom prst="rect">
              <a:avLst/>
            </a:prstGeom>
            <a:solidFill>
              <a:srgbClr val="FF0000"/>
            </a:solidFill>
            <a:ln w="25400" algn="ctr">
              <a:noFill/>
              <a:round/>
              <a:headEnd/>
              <a:tailEnd/>
            </a:ln>
          </p:spPr>
          <p:txBody>
            <a:bodyPr/>
            <a:lstStyle/>
            <a:p>
              <a:endParaRPr lang="en-US"/>
            </a:p>
          </p:txBody>
        </p:sp>
        <p:sp>
          <p:nvSpPr>
            <p:cNvPr id="2132" name="Rectangle 56"/>
            <p:cNvSpPr>
              <a:spLocks noChangeArrowheads="1"/>
            </p:cNvSpPr>
            <p:nvPr/>
          </p:nvSpPr>
          <p:spPr bwMode="auto">
            <a:xfrm>
              <a:off x="11185922" y="4389870"/>
              <a:ext cx="214313" cy="214308"/>
            </a:xfrm>
            <a:prstGeom prst="rect">
              <a:avLst/>
            </a:prstGeom>
            <a:solidFill>
              <a:srgbClr val="FF0000"/>
            </a:solidFill>
            <a:ln w="25400" algn="ctr">
              <a:noFill/>
              <a:round/>
              <a:headEnd/>
              <a:tailEnd/>
            </a:ln>
          </p:spPr>
          <p:txBody>
            <a:bodyPr/>
            <a:lstStyle/>
            <a:p>
              <a:endParaRPr lang="en-US"/>
            </a:p>
          </p:txBody>
        </p:sp>
        <p:sp>
          <p:nvSpPr>
            <p:cNvPr id="2133" name="Rectangle 57"/>
            <p:cNvSpPr>
              <a:spLocks noChangeArrowheads="1"/>
            </p:cNvSpPr>
            <p:nvPr/>
          </p:nvSpPr>
          <p:spPr bwMode="auto">
            <a:xfrm>
              <a:off x="11453813" y="4389870"/>
              <a:ext cx="214313" cy="214308"/>
            </a:xfrm>
            <a:prstGeom prst="rect">
              <a:avLst/>
            </a:prstGeom>
            <a:solidFill>
              <a:srgbClr val="FF0000"/>
            </a:solidFill>
            <a:ln w="25400" algn="ctr">
              <a:noFill/>
              <a:round/>
              <a:headEnd/>
              <a:tailEnd/>
            </a:ln>
          </p:spPr>
          <p:txBody>
            <a:bodyPr/>
            <a:lstStyle/>
            <a:p>
              <a:endParaRPr lang="en-US"/>
            </a:p>
          </p:txBody>
        </p:sp>
        <p:sp>
          <p:nvSpPr>
            <p:cNvPr id="2134" name="Rectangle 58"/>
            <p:cNvSpPr>
              <a:spLocks noChangeArrowheads="1"/>
            </p:cNvSpPr>
            <p:nvPr/>
          </p:nvSpPr>
          <p:spPr bwMode="auto">
            <a:xfrm>
              <a:off x="11721703" y="4389870"/>
              <a:ext cx="214313" cy="214308"/>
            </a:xfrm>
            <a:prstGeom prst="rect">
              <a:avLst/>
            </a:prstGeom>
            <a:solidFill>
              <a:srgbClr val="FF0000"/>
            </a:solidFill>
            <a:ln w="25400" algn="ctr">
              <a:noFill/>
              <a:round/>
              <a:headEnd/>
              <a:tailEnd/>
            </a:ln>
          </p:spPr>
          <p:txBody>
            <a:bodyPr/>
            <a:lstStyle/>
            <a:p>
              <a:endParaRPr lang="en-US"/>
            </a:p>
          </p:txBody>
        </p:sp>
        <p:sp>
          <p:nvSpPr>
            <p:cNvPr id="2135" name="Rectangle 59"/>
            <p:cNvSpPr>
              <a:spLocks noChangeArrowheads="1"/>
            </p:cNvSpPr>
            <p:nvPr/>
          </p:nvSpPr>
          <p:spPr bwMode="auto">
            <a:xfrm>
              <a:off x="9846469" y="4657755"/>
              <a:ext cx="214313" cy="214308"/>
            </a:xfrm>
            <a:prstGeom prst="rect">
              <a:avLst/>
            </a:prstGeom>
            <a:solidFill>
              <a:srgbClr val="FF0000"/>
            </a:solidFill>
            <a:ln w="25400" algn="ctr">
              <a:noFill/>
              <a:round/>
              <a:headEnd/>
              <a:tailEnd/>
            </a:ln>
          </p:spPr>
          <p:txBody>
            <a:bodyPr/>
            <a:lstStyle/>
            <a:p>
              <a:endParaRPr lang="en-US"/>
            </a:p>
          </p:txBody>
        </p:sp>
        <p:sp>
          <p:nvSpPr>
            <p:cNvPr id="2136" name="Rectangle 60"/>
            <p:cNvSpPr>
              <a:spLocks noChangeArrowheads="1"/>
            </p:cNvSpPr>
            <p:nvPr/>
          </p:nvSpPr>
          <p:spPr bwMode="auto">
            <a:xfrm>
              <a:off x="10114359" y="4657755"/>
              <a:ext cx="214313" cy="214308"/>
            </a:xfrm>
            <a:prstGeom prst="rect">
              <a:avLst/>
            </a:prstGeom>
            <a:solidFill>
              <a:srgbClr val="FF0000"/>
            </a:solidFill>
            <a:ln w="25400" algn="ctr">
              <a:noFill/>
              <a:round/>
              <a:headEnd/>
              <a:tailEnd/>
            </a:ln>
          </p:spPr>
          <p:txBody>
            <a:bodyPr/>
            <a:lstStyle/>
            <a:p>
              <a:endParaRPr lang="en-US"/>
            </a:p>
          </p:txBody>
        </p:sp>
        <p:sp>
          <p:nvSpPr>
            <p:cNvPr id="2137" name="Rectangle 61"/>
            <p:cNvSpPr>
              <a:spLocks noChangeArrowheads="1"/>
            </p:cNvSpPr>
            <p:nvPr/>
          </p:nvSpPr>
          <p:spPr bwMode="auto">
            <a:xfrm>
              <a:off x="10382250" y="4657755"/>
              <a:ext cx="214313" cy="214308"/>
            </a:xfrm>
            <a:prstGeom prst="rect">
              <a:avLst/>
            </a:prstGeom>
            <a:solidFill>
              <a:srgbClr val="FF0000"/>
            </a:solidFill>
            <a:ln w="25400" algn="ctr">
              <a:noFill/>
              <a:round/>
              <a:headEnd/>
              <a:tailEnd/>
            </a:ln>
          </p:spPr>
          <p:txBody>
            <a:bodyPr/>
            <a:lstStyle/>
            <a:p>
              <a:endParaRPr lang="en-US"/>
            </a:p>
          </p:txBody>
        </p:sp>
        <p:sp>
          <p:nvSpPr>
            <p:cNvPr id="2138" name="Rectangle 62"/>
            <p:cNvSpPr>
              <a:spLocks noChangeArrowheads="1"/>
            </p:cNvSpPr>
            <p:nvPr/>
          </p:nvSpPr>
          <p:spPr bwMode="auto">
            <a:xfrm>
              <a:off x="10650141" y="4657755"/>
              <a:ext cx="214313" cy="214308"/>
            </a:xfrm>
            <a:prstGeom prst="rect">
              <a:avLst/>
            </a:prstGeom>
            <a:solidFill>
              <a:srgbClr val="FF0000"/>
            </a:solidFill>
            <a:ln w="25400" algn="ctr">
              <a:noFill/>
              <a:round/>
              <a:headEnd/>
              <a:tailEnd/>
            </a:ln>
          </p:spPr>
          <p:txBody>
            <a:bodyPr/>
            <a:lstStyle/>
            <a:p>
              <a:endParaRPr lang="en-US"/>
            </a:p>
          </p:txBody>
        </p:sp>
        <p:sp>
          <p:nvSpPr>
            <p:cNvPr id="2139" name="Rectangle 63"/>
            <p:cNvSpPr>
              <a:spLocks noChangeArrowheads="1"/>
            </p:cNvSpPr>
            <p:nvPr/>
          </p:nvSpPr>
          <p:spPr bwMode="auto">
            <a:xfrm>
              <a:off x="10918031" y="4657755"/>
              <a:ext cx="214313" cy="214308"/>
            </a:xfrm>
            <a:prstGeom prst="rect">
              <a:avLst/>
            </a:prstGeom>
            <a:solidFill>
              <a:srgbClr val="FF0000"/>
            </a:solidFill>
            <a:ln w="25400" algn="ctr">
              <a:noFill/>
              <a:round/>
              <a:headEnd/>
              <a:tailEnd/>
            </a:ln>
          </p:spPr>
          <p:txBody>
            <a:bodyPr/>
            <a:lstStyle/>
            <a:p>
              <a:endParaRPr lang="en-US"/>
            </a:p>
          </p:txBody>
        </p:sp>
        <p:sp>
          <p:nvSpPr>
            <p:cNvPr id="2140" name="Rectangle 64"/>
            <p:cNvSpPr>
              <a:spLocks noChangeArrowheads="1"/>
            </p:cNvSpPr>
            <p:nvPr/>
          </p:nvSpPr>
          <p:spPr bwMode="auto">
            <a:xfrm>
              <a:off x="11185922" y="4657755"/>
              <a:ext cx="214313" cy="214308"/>
            </a:xfrm>
            <a:prstGeom prst="rect">
              <a:avLst/>
            </a:prstGeom>
            <a:solidFill>
              <a:srgbClr val="FF0000"/>
            </a:solidFill>
            <a:ln w="25400" algn="ctr">
              <a:noFill/>
              <a:round/>
              <a:headEnd/>
              <a:tailEnd/>
            </a:ln>
          </p:spPr>
          <p:txBody>
            <a:bodyPr/>
            <a:lstStyle/>
            <a:p>
              <a:endParaRPr lang="en-US"/>
            </a:p>
          </p:txBody>
        </p:sp>
        <p:sp>
          <p:nvSpPr>
            <p:cNvPr id="2141" name="Rectangle 65"/>
            <p:cNvSpPr>
              <a:spLocks noChangeArrowheads="1"/>
            </p:cNvSpPr>
            <p:nvPr/>
          </p:nvSpPr>
          <p:spPr bwMode="auto">
            <a:xfrm>
              <a:off x="11453813" y="4657755"/>
              <a:ext cx="214313" cy="214308"/>
            </a:xfrm>
            <a:prstGeom prst="rect">
              <a:avLst/>
            </a:prstGeom>
            <a:solidFill>
              <a:srgbClr val="FF0000"/>
            </a:solidFill>
            <a:ln w="25400" algn="ctr">
              <a:noFill/>
              <a:round/>
              <a:headEnd/>
              <a:tailEnd/>
            </a:ln>
          </p:spPr>
          <p:txBody>
            <a:bodyPr/>
            <a:lstStyle/>
            <a:p>
              <a:endParaRPr lang="en-US"/>
            </a:p>
          </p:txBody>
        </p:sp>
        <p:sp>
          <p:nvSpPr>
            <p:cNvPr id="2142" name="Rectangle 66"/>
            <p:cNvSpPr>
              <a:spLocks noChangeArrowheads="1"/>
            </p:cNvSpPr>
            <p:nvPr/>
          </p:nvSpPr>
          <p:spPr bwMode="auto">
            <a:xfrm>
              <a:off x="11721703" y="4657755"/>
              <a:ext cx="214313" cy="214308"/>
            </a:xfrm>
            <a:prstGeom prst="rect">
              <a:avLst/>
            </a:prstGeom>
            <a:solidFill>
              <a:srgbClr val="FF0000"/>
            </a:solidFill>
            <a:ln w="25400" algn="ctr">
              <a:noFill/>
              <a:round/>
              <a:headEnd/>
              <a:tailEnd/>
            </a:ln>
          </p:spPr>
          <p:txBody>
            <a:bodyPr/>
            <a:lstStyle/>
            <a:p>
              <a:endParaRPr lang="en-US"/>
            </a:p>
          </p:txBody>
        </p:sp>
        <p:sp>
          <p:nvSpPr>
            <p:cNvPr id="2143" name="Rectangle 67"/>
            <p:cNvSpPr>
              <a:spLocks noChangeArrowheads="1"/>
            </p:cNvSpPr>
            <p:nvPr/>
          </p:nvSpPr>
          <p:spPr bwMode="auto">
            <a:xfrm>
              <a:off x="9846469" y="4925639"/>
              <a:ext cx="214313" cy="214308"/>
            </a:xfrm>
            <a:prstGeom prst="rect">
              <a:avLst/>
            </a:prstGeom>
            <a:solidFill>
              <a:srgbClr val="FF0000"/>
            </a:solidFill>
            <a:ln w="25400" algn="ctr">
              <a:noFill/>
              <a:round/>
              <a:headEnd/>
              <a:tailEnd/>
            </a:ln>
          </p:spPr>
          <p:txBody>
            <a:bodyPr/>
            <a:lstStyle/>
            <a:p>
              <a:endParaRPr lang="en-US"/>
            </a:p>
          </p:txBody>
        </p:sp>
        <p:sp>
          <p:nvSpPr>
            <p:cNvPr id="2144" name="Rectangle 68"/>
            <p:cNvSpPr>
              <a:spLocks noChangeArrowheads="1"/>
            </p:cNvSpPr>
            <p:nvPr/>
          </p:nvSpPr>
          <p:spPr bwMode="auto">
            <a:xfrm>
              <a:off x="10114359" y="4925639"/>
              <a:ext cx="214313" cy="214308"/>
            </a:xfrm>
            <a:prstGeom prst="rect">
              <a:avLst/>
            </a:prstGeom>
            <a:solidFill>
              <a:srgbClr val="FF0000"/>
            </a:solidFill>
            <a:ln w="25400" algn="ctr">
              <a:noFill/>
              <a:round/>
              <a:headEnd/>
              <a:tailEnd/>
            </a:ln>
          </p:spPr>
          <p:txBody>
            <a:bodyPr/>
            <a:lstStyle/>
            <a:p>
              <a:endParaRPr lang="en-US"/>
            </a:p>
          </p:txBody>
        </p:sp>
        <p:sp>
          <p:nvSpPr>
            <p:cNvPr id="2145" name="Rectangle 69"/>
            <p:cNvSpPr>
              <a:spLocks noChangeArrowheads="1"/>
            </p:cNvSpPr>
            <p:nvPr/>
          </p:nvSpPr>
          <p:spPr bwMode="auto">
            <a:xfrm>
              <a:off x="10382250" y="4925639"/>
              <a:ext cx="214313" cy="214308"/>
            </a:xfrm>
            <a:prstGeom prst="rect">
              <a:avLst/>
            </a:prstGeom>
            <a:solidFill>
              <a:srgbClr val="FF0000"/>
            </a:solidFill>
            <a:ln w="25400" algn="ctr">
              <a:noFill/>
              <a:round/>
              <a:headEnd/>
              <a:tailEnd/>
            </a:ln>
          </p:spPr>
          <p:txBody>
            <a:bodyPr/>
            <a:lstStyle/>
            <a:p>
              <a:endParaRPr lang="en-US"/>
            </a:p>
          </p:txBody>
        </p:sp>
        <p:sp>
          <p:nvSpPr>
            <p:cNvPr id="2146" name="Rectangle 70"/>
            <p:cNvSpPr>
              <a:spLocks noChangeArrowheads="1"/>
            </p:cNvSpPr>
            <p:nvPr/>
          </p:nvSpPr>
          <p:spPr bwMode="auto">
            <a:xfrm>
              <a:off x="10650141" y="4925639"/>
              <a:ext cx="214313" cy="214308"/>
            </a:xfrm>
            <a:prstGeom prst="rect">
              <a:avLst/>
            </a:prstGeom>
            <a:solidFill>
              <a:srgbClr val="FF0000"/>
            </a:solidFill>
            <a:ln w="25400" algn="ctr">
              <a:noFill/>
              <a:round/>
              <a:headEnd/>
              <a:tailEnd/>
            </a:ln>
          </p:spPr>
          <p:txBody>
            <a:bodyPr/>
            <a:lstStyle/>
            <a:p>
              <a:endParaRPr lang="en-US"/>
            </a:p>
          </p:txBody>
        </p:sp>
        <p:sp>
          <p:nvSpPr>
            <p:cNvPr id="2147" name="Rectangle 71"/>
            <p:cNvSpPr>
              <a:spLocks noChangeArrowheads="1"/>
            </p:cNvSpPr>
            <p:nvPr/>
          </p:nvSpPr>
          <p:spPr bwMode="auto">
            <a:xfrm>
              <a:off x="10918031" y="4925639"/>
              <a:ext cx="214313" cy="214308"/>
            </a:xfrm>
            <a:prstGeom prst="rect">
              <a:avLst/>
            </a:prstGeom>
            <a:solidFill>
              <a:srgbClr val="FF0000"/>
            </a:solidFill>
            <a:ln w="25400" algn="ctr">
              <a:noFill/>
              <a:round/>
              <a:headEnd/>
              <a:tailEnd/>
            </a:ln>
          </p:spPr>
          <p:txBody>
            <a:bodyPr/>
            <a:lstStyle/>
            <a:p>
              <a:endParaRPr lang="en-US"/>
            </a:p>
          </p:txBody>
        </p:sp>
        <p:sp>
          <p:nvSpPr>
            <p:cNvPr id="2148" name="Rectangle 72"/>
            <p:cNvSpPr>
              <a:spLocks noChangeArrowheads="1"/>
            </p:cNvSpPr>
            <p:nvPr/>
          </p:nvSpPr>
          <p:spPr bwMode="auto">
            <a:xfrm>
              <a:off x="11201400" y="4925639"/>
              <a:ext cx="214313" cy="214308"/>
            </a:xfrm>
            <a:prstGeom prst="rect">
              <a:avLst/>
            </a:prstGeom>
            <a:solidFill>
              <a:srgbClr val="FF0000"/>
            </a:solidFill>
            <a:ln w="25400" algn="ctr">
              <a:noFill/>
              <a:round/>
              <a:headEnd/>
              <a:tailEnd/>
            </a:ln>
          </p:spPr>
          <p:txBody>
            <a:bodyPr/>
            <a:lstStyle/>
            <a:p>
              <a:endParaRPr lang="en-US"/>
            </a:p>
          </p:txBody>
        </p:sp>
        <p:sp>
          <p:nvSpPr>
            <p:cNvPr id="2149" name="Rectangle 73"/>
            <p:cNvSpPr>
              <a:spLocks noChangeArrowheads="1"/>
            </p:cNvSpPr>
            <p:nvPr/>
          </p:nvSpPr>
          <p:spPr bwMode="auto">
            <a:xfrm>
              <a:off x="11453813" y="4925639"/>
              <a:ext cx="214313" cy="214308"/>
            </a:xfrm>
            <a:prstGeom prst="rect">
              <a:avLst/>
            </a:prstGeom>
            <a:solidFill>
              <a:srgbClr val="FF0000"/>
            </a:solidFill>
            <a:ln w="25400" algn="ctr">
              <a:noFill/>
              <a:round/>
              <a:headEnd/>
              <a:tailEnd/>
            </a:ln>
          </p:spPr>
          <p:txBody>
            <a:bodyPr/>
            <a:lstStyle/>
            <a:p>
              <a:endParaRPr lang="en-US"/>
            </a:p>
          </p:txBody>
        </p:sp>
        <p:sp>
          <p:nvSpPr>
            <p:cNvPr id="2150" name="Rectangle 74"/>
            <p:cNvSpPr>
              <a:spLocks noChangeArrowheads="1"/>
            </p:cNvSpPr>
            <p:nvPr/>
          </p:nvSpPr>
          <p:spPr bwMode="auto">
            <a:xfrm>
              <a:off x="11721703" y="4925639"/>
              <a:ext cx="214313" cy="214308"/>
            </a:xfrm>
            <a:prstGeom prst="rect">
              <a:avLst/>
            </a:prstGeom>
            <a:solidFill>
              <a:srgbClr val="FF0000"/>
            </a:solidFill>
            <a:ln w="25400" algn="ctr">
              <a:noFill/>
              <a:round/>
              <a:headEnd/>
              <a:tailEnd/>
            </a:ln>
          </p:spPr>
          <p:txBody>
            <a:bodyPr/>
            <a:lstStyle/>
            <a:p>
              <a:endParaRPr lang="en-US"/>
            </a:p>
          </p:txBody>
        </p:sp>
        <p:sp>
          <p:nvSpPr>
            <p:cNvPr id="2151" name="Rectangle 75"/>
            <p:cNvSpPr>
              <a:spLocks noChangeArrowheads="1"/>
            </p:cNvSpPr>
            <p:nvPr/>
          </p:nvSpPr>
          <p:spPr bwMode="auto">
            <a:xfrm>
              <a:off x="9846469" y="5193524"/>
              <a:ext cx="214313" cy="214308"/>
            </a:xfrm>
            <a:prstGeom prst="rect">
              <a:avLst/>
            </a:prstGeom>
            <a:solidFill>
              <a:srgbClr val="FF0000"/>
            </a:solidFill>
            <a:ln w="25400" algn="ctr">
              <a:noFill/>
              <a:round/>
              <a:headEnd/>
              <a:tailEnd/>
            </a:ln>
          </p:spPr>
          <p:txBody>
            <a:bodyPr/>
            <a:lstStyle/>
            <a:p>
              <a:endParaRPr lang="en-US"/>
            </a:p>
          </p:txBody>
        </p:sp>
        <p:sp>
          <p:nvSpPr>
            <p:cNvPr id="2152" name="Rectangle 76"/>
            <p:cNvSpPr>
              <a:spLocks noChangeArrowheads="1"/>
            </p:cNvSpPr>
            <p:nvPr/>
          </p:nvSpPr>
          <p:spPr bwMode="auto">
            <a:xfrm>
              <a:off x="10114359" y="5193524"/>
              <a:ext cx="214313" cy="214308"/>
            </a:xfrm>
            <a:prstGeom prst="rect">
              <a:avLst/>
            </a:prstGeom>
            <a:solidFill>
              <a:srgbClr val="FF0000"/>
            </a:solidFill>
            <a:ln w="25400" algn="ctr">
              <a:noFill/>
              <a:round/>
              <a:headEnd/>
              <a:tailEnd/>
            </a:ln>
          </p:spPr>
          <p:txBody>
            <a:bodyPr/>
            <a:lstStyle/>
            <a:p>
              <a:endParaRPr lang="en-US"/>
            </a:p>
          </p:txBody>
        </p:sp>
        <p:sp>
          <p:nvSpPr>
            <p:cNvPr id="2153" name="Rectangle 77"/>
            <p:cNvSpPr>
              <a:spLocks noChangeArrowheads="1"/>
            </p:cNvSpPr>
            <p:nvPr/>
          </p:nvSpPr>
          <p:spPr bwMode="auto">
            <a:xfrm>
              <a:off x="10382250" y="5193524"/>
              <a:ext cx="214313" cy="214308"/>
            </a:xfrm>
            <a:prstGeom prst="rect">
              <a:avLst/>
            </a:prstGeom>
            <a:solidFill>
              <a:srgbClr val="FF0000"/>
            </a:solidFill>
            <a:ln w="25400" algn="ctr">
              <a:noFill/>
              <a:round/>
              <a:headEnd/>
              <a:tailEnd/>
            </a:ln>
          </p:spPr>
          <p:txBody>
            <a:bodyPr/>
            <a:lstStyle/>
            <a:p>
              <a:endParaRPr lang="en-US"/>
            </a:p>
          </p:txBody>
        </p:sp>
        <p:sp>
          <p:nvSpPr>
            <p:cNvPr id="2154" name="Rectangle 78"/>
            <p:cNvSpPr>
              <a:spLocks noChangeArrowheads="1"/>
            </p:cNvSpPr>
            <p:nvPr/>
          </p:nvSpPr>
          <p:spPr bwMode="auto">
            <a:xfrm>
              <a:off x="10650141" y="5193524"/>
              <a:ext cx="214313" cy="214308"/>
            </a:xfrm>
            <a:prstGeom prst="rect">
              <a:avLst/>
            </a:prstGeom>
            <a:solidFill>
              <a:srgbClr val="FF0000"/>
            </a:solidFill>
            <a:ln w="25400" algn="ctr">
              <a:noFill/>
              <a:round/>
              <a:headEnd/>
              <a:tailEnd/>
            </a:ln>
          </p:spPr>
          <p:txBody>
            <a:bodyPr/>
            <a:lstStyle/>
            <a:p>
              <a:endParaRPr lang="en-US"/>
            </a:p>
          </p:txBody>
        </p:sp>
        <p:sp>
          <p:nvSpPr>
            <p:cNvPr id="2155" name="Rectangle 79"/>
            <p:cNvSpPr>
              <a:spLocks noChangeArrowheads="1"/>
            </p:cNvSpPr>
            <p:nvPr/>
          </p:nvSpPr>
          <p:spPr bwMode="auto">
            <a:xfrm>
              <a:off x="10918031" y="5193524"/>
              <a:ext cx="214313" cy="214308"/>
            </a:xfrm>
            <a:prstGeom prst="rect">
              <a:avLst/>
            </a:prstGeom>
            <a:solidFill>
              <a:srgbClr val="FF0000"/>
            </a:solidFill>
            <a:ln w="25400" algn="ctr">
              <a:noFill/>
              <a:round/>
              <a:headEnd/>
              <a:tailEnd/>
            </a:ln>
          </p:spPr>
          <p:txBody>
            <a:bodyPr/>
            <a:lstStyle/>
            <a:p>
              <a:endParaRPr lang="en-US"/>
            </a:p>
          </p:txBody>
        </p:sp>
        <p:sp>
          <p:nvSpPr>
            <p:cNvPr id="2156" name="Rectangle 80"/>
            <p:cNvSpPr>
              <a:spLocks noChangeArrowheads="1"/>
            </p:cNvSpPr>
            <p:nvPr/>
          </p:nvSpPr>
          <p:spPr bwMode="auto">
            <a:xfrm>
              <a:off x="11185922" y="5193524"/>
              <a:ext cx="214313" cy="214308"/>
            </a:xfrm>
            <a:prstGeom prst="rect">
              <a:avLst/>
            </a:prstGeom>
            <a:solidFill>
              <a:srgbClr val="FF0000"/>
            </a:solidFill>
            <a:ln w="25400" algn="ctr">
              <a:noFill/>
              <a:round/>
              <a:headEnd/>
              <a:tailEnd/>
            </a:ln>
          </p:spPr>
          <p:txBody>
            <a:bodyPr/>
            <a:lstStyle/>
            <a:p>
              <a:endParaRPr lang="en-US"/>
            </a:p>
          </p:txBody>
        </p:sp>
        <p:sp>
          <p:nvSpPr>
            <p:cNvPr id="2157" name="Rectangle 81"/>
            <p:cNvSpPr>
              <a:spLocks noChangeArrowheads="1"/>
            </p:cNvSpPr>
            <p:nvPr/>
          </p:nvSpPr>
          <p:spPr bwMode="auto">
            <a:xfrm>
              <a:off x="11453813" y="5193524"/>
              <a:ext cx="214313" cy="214308"/>
            </a:xfrm>
            <a:prstGeom prst="rect">
              <a:avLst/>
            </a:prstGeom>
            <a:solidFill>
              <a:srgbClr val="FF0000"/>
            </a:solidFill>
            <a:ln w="25400" algn="ctr">
              <a:noFill/>
              <a:round/>
              <a:headEnd/>
              <a:tailEnd/>
            </a:ln>
          </p:spPr>
          <p:txBody>
            <a:bodyPr/>
            <a:lstStyle/>
            <a:p>
              <a:endParaRPr lang="en-US"/>
            </a:p>
          </p:txBody>
        </p:sp>
        <p:sp>
          <p:nvSpPr>
            <p:cNvPr id="2158" name="Rectangle 82"/>
            <p:cNvSpPr>
              <a:spLocks noChangeArrowheads="1"/>
            </p:cNvSpPr>
            <p:nvPr/>
          </p:nvSpPr>
          <p:spPr bwMode="auto">
            <a:xfrm>
              <a:off x="11721703" y="5193524"/>
              <a:ext cx="214313" cy="214308"/>
            </a:xfrm>
            <a:prstGeom prst="rect">
              <a:avLst/>
            </a:prstGeom>
            <a:solidFill>
              <a:srgbClr val="FF0000"/>
            </a:solidFill>
            <a:ln w="25400" algn="ctr">
              <a:noFill/>
              <a:round/>
              <a:headEnd/>
              <a:tailEnd/>
            </a:ln>
          </p:spPr>
          <p:txBody>
            <a:bodyPr/>
            <a:lstStyle/>
            <a:p>
              <a:endParaRPr lang="en-US"/>
            </a:p>
          </p:txBody>
        </p:sp>
        <p:sp>
          <p:nvSpPr>
            <p:cNvPr id="2159" name="Rectangle 2158"/>
            <p:cNvSpPr/>
            <p:nvPr/>
          </p:nvSpPr>
          <p:spPr bwMode="auto">
            <a:xfrm>
              <a:off x="984646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0" name="Rectangle 2159"/>
            <p:cNvSpPr/>
            <p:nvPr/>
          </p:nvSpPr>
          <p:spPr bwMode="auto">
            <a:xfrm>
              <a:off x="10114359"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1" name="Rectangle 2160"/>
            <p:cNvSpPr/>
            <p:nvPr/>
          </p:nvSpPr>
          <p:spPr bwMode="auto">
            <a:xfrm>
              <a:off x="10382250"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2" name="Rectangle 2161"/>
            <p:cNvSpPr/>
            <p:nvPr/>
          </p:nvSpPr>
          <p:spPr bwMode="auto">
            <a:xfrm>
              <a:off x="1065014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3" name="Rectangle 2162"/>
            <p:cNvSpPr/>
            <p:nvPr/>
          </p:nvSpPr>
          <p:spPr bwMode="auto">
            <a:xfrm>
              <a:off x="10918031"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4" name="Rectangle 2163"/>
            <p:cNvSpPr/>
            <p:nvPr/>
          </p:nvSpPr>
          <p:spPr bwMode="auto">
            <a:xfrm>
              <a:off x="11185922" y="5729288"/>
              <a:ext cx="214313" cy="214312"/>
            </a:xfrm>
            <a:prstGeom prst="rect">
              <a:avLst/>
            </a:prstGeom>
            <a:solidFill>
              <a:srgbClr val="FF00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5" name="Rectangle 2164"/>
            <p:cNvSpPr/>
            <p:nvPr/>
          </p:nvSpPr>
          <p:spPr bwMode="auto">
            <a:xfrm>
              <a:off x="1145381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6" name="Rectangle 2165"/>
            <p:cNvSpPr/>
            <p:nvPr/>
          </p:nvSpPr>
          <p:spPr bwMode="auto">
            <a:xfrm>
              <a:off x="11721703" y="5729288"/>
              <a:ext cx="214313" cy="214312"/>
            </a:xfrm>
            <a:prstGeom prst="rect">
              <a:avLst/>
            </a:prstGeom>
            <a:solidFill>
              <a:srgbClr val="FFFF00"/>
            </a:solidFill>
            <a:ln w="25400" cap="flat" cmpd="sng" algn="ctr">
              <a:noFill/>
              <a:prstDash val="solid"/>
              <a:round/>
              <a:headEnd type="none" w="med" len="med"/>
              <a:tailEnd type="none" w="med" len="med"/>
            </a:ln>
            <a:effectLst/>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7" name="Isosceles Triangle 2166"/>
            <p:cNvSpPr/>
            <p:nvPr/>
          </p:nvSpPr>
          <p:spPr bwMode="auto">
            <a:xfrm>
              <a:off x="9525000" y="5687405"/>
              <a:ext cx="321469" cy="214308"/>
            </a:xfrm>
            <a:prstGeom prst="triangle">
              <a:avLst/>
            </a:prstGeom>
            <a:solidFill>
              <a:srgbClr val="FF0000"/>
            </a:solidFill>
            <a:ln w="25400" cap="flat" cmpd="sng" algn="ctr">
              <a:noFill/>
              <a:prstDash val="solid"/>
              <a:round/>
              <a:headEnd type="none" w="med" len="med"/>
              <a:tailEnd type="none" w="med" len="med"/>
            </a:ln>
            <a:effectLst/>
            <a:scene3d>
              <a:camera prst="orthographicFront">
                <a:rot lat="0" lon="0" rev="5400000"/>
              </a:camera>
              <a:lightRig rig="threePt" dir="t"/>
            </a:scene3d>
          </p:spPr>
          <p:txBody>
            <a:bodyPr/>
            <a:lstStyle/>
            <a:p>
              <a:pPr>
                <a:defRPr/>
              </a:pPr>
              <a:endParaRPr lang="en-US">
                <a:latin typeface="Optima" charset="0"/>
                <a:ea typeface="ヒラギノ角ゴ ProN W3" charset="0"/>
                <a:cs typeface="ヒラギノ角ゴ ProN W3" charset="0"/>
                <a:sym typeface="Optima" charset="0"/>
              </a:endParaRPr>
            </a:p>
          </p:txBody>
        </p:sp>
        <p:sp>
          <p:nvSpPr>
            <p:cNvPr id="2168" name="Rectangle 101"/>
            <p:cNvSpPr>
              <a:spLocks noChangeArrowheads="1"/>
            </p:cNvSpPr>
            <p:nvPr/>
          </p:nvSpPr>
          <p:spPr bwMode="auto">
            <a:xfrm>
              <a:off x="9846469" y="5461408"/>
              <a:ext cx="214313" cy="214308"/>
            </a:xfrm>
            <a:prstGeom prst="rect">
              <a:avLst/>
            </a:prstGeom>
            <a:solidFill>
              <a:srgbClr val="FF0000"/>
            </a:solidFill>
            <a:ln w="25400" algn="ctr">
              <a:noFill/>
              <a:round/>
              <a:headEnd/>
              <a:tailEnd/>
            </a:ln>
          </p:spPr>
          <p:txBody>
            <a:bodyPr/>
            <a:lstStyle/>
            <a:p>
              <a:endParaRPr lang="en-US"/>
            </a:p>
          </p:txBody>
        </p:sp>
        <p:sp>
          <p:nvSpPr>
            <p:cNvPr id="2169" name="Rectangle 102"/>
            <p:cNvSpPr>
              <a:spLocks noChangeArrowheads="1"/>
            </p:cNvSpPr>
            <p:nvPr/>
          </p:nvSpPr>
          <p:spPr bwMode="auto">
            <a:xfrm>
              <a:off x="10114359" y="5461408"/>
              <a:ext cx="214313" cy="214308"/>
            </a:xfrm>
            <a:prstGeom prst="rect">
              <a:avLst/>
            </a:prstGeom>
            <a:solidFill>
              <a:srgbClr val="FF0000"/>
            </a:solidFill>
            <a:ln w="25400" algn="ctr">
              <a:noFill/>
              <a:round/>
              <a:headEnd/>
              <a:tailEnd/>
            </a:ln>
          </p:spPr>
          <p:txBody>
            <a:bodyPr/>
            <a:lstStyle/>
            <a:p>
              <a:endParaRPr lang="en-US"/>
            </a:p>
          </p:txBody>
        </p:sp>
        <p:sp>
          <p:nvSpPr>
            <p:cNvPr id="2170" name="Rectangle 103"/>
            <p:cNvSpPr>
              <a:spLocks noChangeArrowheads="1"/>
            </p:cNvSpPr>
            <p:nvPr/>
          </p:nvSpPr>
          <p:spPr bwMode="auto">
            <a:xfrm>
              <a:off x="10382250" y="5461408"/>
              <a:ext cx="214313" cy="214308"/>
            </a:xfrm>
            <a:prstGeom prst="rect">
              <a:avLst/>
            </a:prstGeom>
            <a:solidFill>
              <a:srgbClr val="FF0000"/>
            </a:solidFill>
            <a:ln w="25400" algn="ctr">
              <a:noFill/>
              <a:round/>
              <a:headEnd/>
              <a:tailEnd/>
            </a:ln>
          </p:spPr>
          <p:txBody>
            <a:bodyPr/>
            <a:lstStyle/>
            <a:p>
              <a:endParaRPr lang="en-US"/>
            </a:p>
          </p:txBody>
        </p:sp>
        <p:sp>
          <p:nvSpPr>
            <p:cNvPr id="2171" name="Rectangle 104"/>
            <p:cNvSpPr>
              <a:spLocks noChangeArrowheads="1"/>
            </p:cNvSpPr>
            <p:nvPr/>
          </p:nvSpPr>
          <p:spPr bwMode="auto">
            <a:xfrm>
              <a:off x="10650141" y="5461408"/>
              <a:ext cx="214313" cy="214308"/>
            </a:xfrm>
            <a:prstGeom prst="rect">
              <a:avLst/>
            </a:prstGeom>
            <a:solidFill>
              <a:srgbClr val="FF0000"/>
            </a:solidFill>
            <a:ln w="25400" algn="ctr">
              <a:noFill/>
              <a:round/>
              <a:headEnd/>
              <a:tailEnd/>
            </a:ln>
          </p:spPr>
          <p:txBody>
            <a:bodyPr/>
            <a:lstStyle/>
            <a:p>
              <a:endParaRPr lang="en-US"/>
            </a:p>
          </p:txBody>
        </p:sp>
        <p:sp>
          <p:nvSpPr>
            <p:cNvPr id="2172" name="Rectangle 105"/>
            <p:cNvSpPr>
              <a:spLocks noChangeArrowheads="1"/>
            </p:cNvSpPr>
            <p:nvPr/>
          </p:nvSpPr>
          <p:spPr bwMode="auto">
            <a:xfrm>
              <a:off x="10918031" y="5461408"/>
              <a:ext cx="214313" cy="214308"/>
            </a:xfrm>
            <a:prstGeom prst="rect">
              <a:avLst/>
            </a:prstGeom>
            <a:solidFill>
              <a:srgbClr val="FF0000"/>
            </a:solidFill>
            <a:ln w="25400" algn="ctr">
              <a:noFill/>
              <a:round/>
              <a:headEnd/>
              <a:tailEnd/>
            </a:ln>
          </p:spPr>
          <p:txBody>
            <a:bodyPr/>
            <a:lstStyle/>
            <a:p>
              <a:endParaRPr lang="en-US"/>
            </a:p>
          </p:txBody>
        </p:sp>
        <p:sp>
          <p:nvSpPr>
            <p:cNvPr id="2173" name="Rectangle 106"/>
            <p:cNvSpPr>
              <a:spLocks noChangeArrowheads="1"/>
            </p:cNvSpPr>
            <p:nvPr/>
          </p:nvSpPr>
          <p:spPr bwMode="auto">
            <a:xfrm>
              <a:off x="11185922" y="5461408"/>
              <a:ext cx="214313" cy="214308"/>
            </a:xfrm>
            <a:prstGeom prst="rect">
              <a:avLst/>
            </a:prstGeom>
            <a:solidFill>
              <a:srgbClr val="FF0000"/>
            </a:solidFill>
            <a:ln w="25400" algn="ctr">
              <a:noFill/>
              <a:round/>
              <a:headEnd/>
              <a:tailEnd/>
            </a:ln>
          </p:spPr>
          <p:txBody>
            <a:bodyPr/>
            <a:lstStyle/>
            <a:p>
              <a:endParaRPr lang="en-US"/>
            </a:p>
          </p:txBody>
        </p:sp>
        <p:sp>
          <p:nvSpPr>
            <p:cNvPr id="2174" name="Rectangle 107"/>
            <p:cNvSpPr>
              <a:spLocks noChangeArrowheads="1"/>
            </p:cNvSpPr>
            <p:nvPr/>
          </p:nvSpPr>
          <p:spPr bwMode="auto">
            <a:xfrm>
              <a:off x="11453813" y="5461408"/>
              <a:ext cx="214313" cy="214308"/>
            </a:xfrm>
            <a:prstGeom prst="rect">
              <a:avLst/>
            </a:prstGeom>
            <a:solidFill>
              <a:srgbClr val="FF0000"/>
            </a:solidFill>
            <a:ln w="25400" algn="ctr">
              <a:noFill/>
              <a:round/>
              <a:headEnd/>
              <a:tailEnd/>
            </a:ln>
          </p:spPr>
          <p:txBody>
            <a:bodyPr/>
            <a:lstStyle/>
            <a:p>
              <a:endParaRPr lang="en-US"/>
            </a:p>
          </p:txBody>
        </p:sp>
        <p:sp>
          <p:nvSpPr>
            <p:cNvPr id="2175" name="Rectangle 108"/>
            <p:cNvSpPr>
              <a:spLocks noChangeArrowheads="1"/>
            </p:cNvSpPr>
            <p:nvPr/>
          </p:nvSpPr>
          <p:spPr bwMode="auto">
            <a:xfrm>
              <a:off x="11721703" y="5461408"/>
              <a:ext cx="214313" cy="214308"/>
            </a:xfrm>
            <a:prstGeom prst="rect">
              <a:avLst/>
            </a:prstGeom>
            <a:solidFill>
              <a:srgbClr val="FF0000"/>
            </a:solidFill>
            <a:ln w="25400" algn="ctr">
              <a:noFill/>
              <a:round/>
              <a:headEnd/>
              <a:tailEnd/>
            </a:ln>
          </p:spPr>
          <p:txBody>
            <a:bodyPr/>
            <a:lstStyle/>
            <a:p>
              <a:endParaRPr lang="en-US"/>
            </a:p>
          </p:txBody>
        </p:sp>
      </p:grpSp>
      <p:sp>
        <p:nvSpPr>
          <p:cNvPr id="2176" name="Rectangle 2175"/>
          <p:cNvSpPr/>
          <p:nvPr/>
        </p:nvSpPr>
        <p:spPr>
          <a:xfrm>
            <a:off x="533400" y="2286000"/>
            <a:ext cx="30480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6"/>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ox(ou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7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7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7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7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7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7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7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67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7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87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7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6"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10424</TotalTime>
  <Words>3169</Words>
  <Application>Microsoft Office PowerPoint</Application>
  <PresentationFormat>On-screen Show (4:3)</PresentationFormat>
  <Paragraphs>542</Paragraphs>
  <Slides>38</Slides>
  <Notes>32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Default Design</vt:lpstr>
      <vt:lpstr>Equation</vt:lpstr>
      <vt:lpstr>Detector Developments at Lawrence Berkeley National Lab. </vt:lpstr>
      <vt:lpstr>Introduction</vt:lpstr>
      <vt:lpstr>Typical 2D x-ray detector </vt:lpstr>
      <vt:lpstr>Our original idea </vt:lpstr>
      <vt:lpstr>CCDs @ Micro Systems Lab (MSL)</vt:lpstr>
      <vt:lpstr>Thick, Fully Depleted LBNL CCD</vt:lpstr>
      <vt:lpstr>Thick, Fully Depleted CCD good for visible light</vt:lpstr>
      <vt:lpstr>Thick, Fully Depleted CCD  good for X-rays</vt:lpstr>
      <vt:lpstr>Discrete CCD, ADC &amp;  readout solution</vt:lpstr>
      <vt:lpstr>Discrete CCD, ADC &amp;  readout solution</vt:lpstr>
      <vt:lpstr>Discrete CCD, ADC &amp;  readout solution</vt:lpstr>
      <vt:lpstr>(almost) Column-Parallel Fast CCD (FCCD)</vt:lpstr>
      <vt:lpstr>(almost) Column-Parallel Fast CCD (FCCD)</vt:lpstr>
      <vt:lpstr>Readout IC – from SNAP to FCCD</vt:lpstr>
      <vt:lpstr>CCD Readout FCRIC</vt:lpstr>
      <vt:lpstr>Floating Point Readout</vt:lpstr>
      <vt:lpstr>13-bit ADC block diagram</vt:lpstr>
      <vt:lpstr>The 1.5-bit cell architecture</vt:lpstr>
      <vt:lpstr>fCRIC</vt:lpstr>
      <vt:lpstr>FCCD readout sequence</vt:lpstr>
      <vt:lpstr>2007</vt:lpstr>
      <vt:lpstr>FCCD Readout – ANL/LBNL partnership</vt:lpstr>
      <vt:lpstr>APS  and FCCD</vt:lpstr>
      <vt:lpstr>At the ALS  Ptycography / Scanning uDiffraction</vt:lpstr>
      <vt:lpstr>Slide 25</vt:lpstr>
      <vt:lpstr>Slide 26</vt:lpstr>
      <vt:lpstr>From FCCD to Compact FCCD </vt:lpstr>
      <vt:lpstr>Compact Fast CCD  (cFCCD)</vt:lpstr>
      <vt:lpstr>Cooling for cFCCDs</vt:lpstr>
      <vt:lpstr>Soft x-ray scattering chamber for ALS / LCLS</vt:lpstr>
      <vt:lpstr>cFCCD at beam line 8 at ALS</vt:lpstr>
      <vt:lpstr>Experiment at hutch 2 at LCLS</vt:lpstr>
      <vt:lpstr>Needs at ALS &amp; 1k Frame Store CCD</vt:lpstr>
      <vt:lpstr>What is Frame store?</vt:lpstr>
      <vt:lpstr> (New) R&amp;D CCD – 1k Frame Store</vt:lpstr>
      <vt:lpstr>New ATCA based system</vt:lpstr>
      <vt:lpstr>Conclusions &amp; Outlook</vt:lpstr>
      <vt:lpstr>Thanks!</vt:lpstr>
    </vt:vector>
  </TitlesOfParts>
  <Company>UCLBL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Gretina Firmware</dc:title>
  <dc:creator>ddoering</dc:creator>
  <cp:lastModifiedBy>ddoering</cp:lastModifiedBy>
  <cp:revision>581</cp:revision>
  <dcterms:created xsi:type="dcterms:W3CDTF">2010-09-19T20:21:10Z</dcterms:created>
  <dcterms:modified xsi:type="dcterms:W3CDTF">2010-09-20T19:12:02Z</dcterms:modified>
</cp:coreProperties>
</file>