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8" r:id="rId4"/>
    <p:sldId id="257"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45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FD61986C-04D5-41BB-AE1C-6AAAD1BE1AB1}" type="datetimeFigureOut">
              <a:rPr lang="en-US" smtClean="0"/>
              <a:t>5/10/2009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AF7A113-A178-46BB-AB2D-A71D61B4CF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61986C-04D5-41BB-AE1C-6AAAD1BE1AB1}" type="datetimeFigureOut">
              <a:rPr lang="en-US" smtClean="0"/>
              <a:t>5/10/2009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7A113-A178-46BB-AB2D-A71D61B4CF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61986C-04D5-41BB-AE1C-6AAAD1BE1AB1}" type="datetimeFigureOut">
              <a:rPr lang="en-US" smtClean="0"/>
              <a:t>5/10/2009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7A113-A178-46BB-AB2D-A71D61B4CFF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61986C-04D5-41BB-AE1C-6AAAD1BE1AB1}" type="datetimeFigureOut">
              <a:rPr lang="en-US" smtClean="0"/>
              <a:t>5/10/2009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7A113-A178-46BB-AB2D-A71D61B4CFF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D61986C-04D5-41BB-AE1C-6AAAD1BE1AB1}" type="datetimeFigureOut">
              <a:rPr lang="en-US" smtClean="0"/>
              <a:t>5/10/2009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7A113-A178-46BB-AB2D-A71D61B4CFF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D61986C-04D5-41BB-AE1C-6AAAD1BE1AB1}" type="datetimeFigureOut">
              <a:rPr lang="en-US" smtClean="0"/>
              <a:t>5/10/2009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7A113-A178-46BB-AB2D-A71D61B4CFF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FD61986C-04D5-41BB-AE1C-6AAAD1BE1AB1}" type="datetimeFigureOut">
              <a:rPr lang="en-US" smtClean="0"/>
              <a:t>5/10/2009</a:t>
            </a:fld>
            <a:endParaRPr lang="en-US"/>
          </a:p>
        </p:txBody>
      </p:sp>
      <p:sp>
        <p:nvSpPr>
          <p:cNvPr id="27" name="Slide Number Placeholder 26"/>
          <p:cNvSpPr>
            <a:spLocks noGrp="1"/>
          </p:cNvSpPr>
          <p:nvPr>
            <p:ph type="sldNum" sz="quarter" idx="11"/>
          </p:nvPr>
        </p:nvSpPr>
        <p:spPr/>
        <p:txBody>
          <a:bodyPr rtlCol="0"/>
          <a:lstStyle/>
          <a:p>
            <a:fld id="{EAF7A113-A178-46BB-AB2D-A71D61B4CFF8}"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FD61986C-04D5-41BB-AE1C-6AAAD1BE1AB1}" type="datetimeFigureOut">
              <a:rPr lang="en-US" smtClean="0"/>
              <a:t>5/10/2009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EAF7A113-A178-46BB-AB2D-A71D61B4CFF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61986C-04D5-41BB-AE1C-6AAAD1BE1AB1}" type="datetimeFigureOut">
              <a:rPr lang="en-US" smtClean="0"/>
              <a:t>5/10/2009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F7A113-A178-46BB-AB2D-A71D61B4CF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D61986C-04D5-41BB-AE1C-6AAAD1BE1AB1}" type="datetimeFigureOut">
              <a:rPr lang="en-US" smtClean="0"/>
              <a:t>5/10/2009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7A113-A178-46BB-AB2D-A71D61B4CFF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D61986C-04D5-41BB-AE1C-6AAAD1BE1AB1}" type="datetimeFigureOut">
              <a:rPr lang="en-US" smtClean="0"/>
              <a:t>5/10/2009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7A113-A178-46BB-AB2D-A71D61B4CFF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D61986C-04D5-41BB-AE1C-6AAAD1BE1AB1}" type="datetimeFigureOut">
              <a:rPr lang="en-US" smtClean="0"/>
              <a:t>5/10/2009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AF7A113-A178-46BB-AB2D-A71D61B4CFF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pt-BR" dirty="0" smtClean="0"/>
              <a:t>12.3.2</a:t>
            </a:r>
            <a:br>
              <a:rPr lang="pt-BR" dirty="0" smtClean="0"/>
            </a:br>
            <a:r>
              <a:rPr lang="pt-BR" dirty="0" smtClean="0"/>
              <a:t>Tin sample</a:t>
            </a:r>
            <a:endParaRPr lang="en-US" dirty="0"/>
          </a:p>
        </p:txBody>
      </p:sp>
      <p:sp>
        <p:nvSpPr>
          <p:cNvPr id="3" name="Subtitle 2"/>
          <p:cNvSpPr>
            <a:spLocks noGrp="1"/>
          </p:cNvSpPr>
          <p:nvPr>
            <p:ph type="subTitle" idx="1"/>
          </p:nvPr>
        </p:nvSpPr>
        <p:spPr>
          <a:xfrm>
            <a:off x="457200" y="3899938"/>
            <a:ext cx="4953000" cy="1752600"/>
          </a:xfrm>
        </p:spPr>
        <p:txBody>
          <a:bodyPr>
            <a:normAutofit lnSpcReduction="10000"/>
          </a:bodyPr>
          <a:lstStyle/>
          <a:p>
            <a:pPr algn="ctr">
              <a:spcBef>
                <a:spcPct val="50000"/>
              </a:spcBef>
            </a:pPr>
            <a:r>
              <a:rPr lang="en-US" dirty="0" err="1" smtClean="0"/>
              <a:t>Nobumichi</a:t>
            </a:r>
            <a:r>
              <a:rPr lang="en-US" dirty="0" smtClean="0"/>
              <a:t> Tamura, Martin Kunz, Kai Chen</a:t>
            </a:r>
            <a:r>
              <a:rPr lang="en-US" dirty="0" smtClean="0"/>
              <a:t>, Rich </a:t>
            </a:r>
            <a:r>
              <a:rPr lang="en-US" dirty="0" smtClean="0"/>
              <a:t>S. </a:t>
            </a:r>
            <a:r>
              <a:rPr lang="en-US" dirty="0" err="1" smtClean="0"/>
              <a:t>Celestre</a:t>
            </a:r>
            <a:r>
              <a:rPr lang="en-US" dirty="0" smtClean="0"/>
              <a:t>, </a:t>
            </a:r>
            <a:r>
              <a:rPr lang="en-US" dirty="0" err="1" smtClean="0"/>
              <a:t>Dionisio</a:t>
            </a:r>
            <a:r>
              <a:rPr lang="en-US" dirty="0" smtClean="0"/>
              <a:t> </a:t>
            </a:r>
            <a:r>
              <a:rPr lang="en-US" dirty="0" err="1" smtClean="0"/>
              <a:t>Doering</a:t>
            </a:r>
            <a:r>
              <a:rPr lang="en-US" dirty="0" smtClean="0"/>
              <a:t>, Tae </a:t>
            </a:r>
            <a:r>
              <a:rPr lang="en-US" dirty="0" smtClean="0"/>
              <a:t>Sung Kim</a:t>
            </a:r>
            <a:r>
              <a:rPr lang="en-US" dirty="0" smtClean="0"/>
              <a:t>, Peter </a:t>
            </a:r>
            <a:r>
              <a:rPr lang="en-US" dirty="0" err="1" smtClean="0"/>
              <a:t>Denes</a:t>
            </a:r>
            <a:r>
              <a:rPr lang="en-US" dirty="0" smtClean="0"/>
              <a:t>, </a:t>
            </a:r>
            <a:r>
              <a:rPr lang="en-US" dirty="0" err="1" smtClean="0"/>
              <a:t>Patric</a:t>
            </a:r>
            <a:r>
              <a:rPr lang="en-US" dirty="0" smtClean="0"/>
              <a:t> </a:t>
            </a:r>
            <a:r>
              <a:rPr lang="en-US" dirty="0" smtClean="0"/>
              <a:t>Gruber, Andy Minor, Daniel </a:t>
            </a:r>
            <a:r>
              <a:rPr lang="en-US" dirty="0" err="1" smtClean="0"/>
              <a:t>Kiener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FCCD proff of principle experiment </a:t>
            </a:r>
            <a:endParaRPr lang="en-US" dirty="0"/>
          </a:p>
        </p:txBody>
      </p:sp>
      <p:sp>
        <p:nvSpPr>
          <p:cNvPr id="5" name="Content Placeholder 4"/>
          <p:cNvSpPr>
            <a:spLocks noGrp="1"/>
          </p:cNvSpPr>
          <p:nvPr>
            <p:ph idx="1"/>
          </p:nvPr>
        </p:nvSpPr>
        <p:spPr/>
        <p:txBody>
          <a:bodyPr/>
          <a:lstStyle/>
          <a:p>
            <a:r>
              <a:rPr lang="pt-BR" dirty="0" smtClean="0"/>
              <a:t>Objective</a:t>
            </a:r>
          </a:p>
          <a:p>
            <a:pPr lvl="1"/>
            <a:r>
              <a:rPr lang="pt-BR" dirty="0" smtClean="0"/>
              <a:t>Visualize some difraction lines of a Tin sample as they melt.</a:t>
            </a:r>
          </a:p>
          <a:p>
            <a:pPr lvl="1"/>
            <a:r>
              <a:rPr lang="pt-BR" dirty="0" smtClean="0"/>
              <a:t>The sample will be heated using an external reater with a termocouple to monitore the temperature.</a:t>
            </a:r>
          </a:p>
          <a:p>
            <a:pPr lvl="1"/>
            <a:r>
              <a:rPr lang="pt-BR" dirty="0" smtClean="0"/>
              <a:t>The difraction line was chosen at random.</a:t>
            </a:r>
          </a:p>
          <a:p>
            <a:pPr lvl="1"/>
            <a:r>
              <a:rPr lang="pt-BR" dirty="0" smtClean="0"/>
              <a:t>The observation will be done at 40 fps on x2 adc gain and 30V bias voltage.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Installing the FCCD</a:t>
            </a:r>
            <a:endParaRPr lang="en-US" dirty="0"/>
          </a:p>
        </p:txBody>
      </p:sp>
      <p:pic>
        <p:nvPicPr>
          <p:cNvPr id="5" name="Content Placeholder 4" descr="DSC00013.JPG"/>
          <p:cNvPicPr>
            <a:picLocks noGrp="1" noChangeAspect="1"/>
          </p:cNvPicPr>
          <p:nvPr>
            <p:ph sz="half" idx="1"/>
          </p:nvPr>
        </p:nvPicPr>
        <p:blipFill>
          <a:blip r:embed="rId2" cstate="print"/>
          <a:stretch>
            <a:fillRect/>
          </a:stretch>
        </p:blipFill>
        <p:spPr>
          <a:xfrm>
            <a:off x="457200" y="3166268"/>
            <a:ext cx="4038600" cy="2692401"/>
          </a:xfrm>
        </p:spPr>
      </p:pic>
      <p:sp>
        <p:nvSpPr>
          <p:cNvPr id="4" name="Content Placeholder 3"/>
          <p:cNvSpPr>
            <a:spLocks noGrp="1"/>
          </p:cNvSpPr>
          <p:nvPr>
            <p:ph sz="half" idx="2"/>
          </p:nvPr>
        </p:nvSpPr>
        <p:spPr/>
        <p:txBody>
          <a:bodyPr/>
          <a:lstStyle/>
          <a:p>
            <a:r>
              <a:rPr lang="pt-BR" dirty="0" smtClean="0"/>
              <a:t>FCCD</a:t>
            </a:r>
          </a:p>
          <a:p>
            <a:endParaRPr lang="pt-BR" dirty="0"/>
          </a:p>
          <a:p>
            <a:endParaRPr lang="pt-BR" dirty="0" smtClean="0"/>
          </a:p>
          <a:p>
            <a:r>
              <a:rPr lang="pt-BR" dirty="0" smtClean="0"/>
              <a:t>Sample</a:t>
            </a:r>
          </a:p>
          <a:p>
            <a:endParaRPr lang="pt-BR" dirty="0"/>
          </a:p>
          <a:p>
            <a:endParaRPr lang="pt-BR" dirty="0" smtClean="0"/>
          </a:p>
          <a:p>
            <a:r>
              <a:rPr lang="pt-BR" dirty="0" smtClean="0"/>
              <a:t>Xray output</a:t>
            </a:r>
            <a:endParaRPr lang="en-US" dirty="0"/>
          </a:p>
        </p:txBody>
      </p:sp>
      <p:cxnSp>
        <p:nvCxnSpPr>
          <p:cNvPr id="7" name="Straight Arrow Connector 6"/>
          <p:cNvCxnSpPr/>
          <p:nvPr/>
        </p:nvCxnSpPr>
        <p:spPr>
          <a:xfrm rot="10800000" flipV="1">
            <a:off x="2209800" y="2514600"/>
            <a:ext cx="26670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flipV="1">
            <a:off x="2209800" y="3505200"/>
            <a:ext cx="25908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0800000">
            <a:off x="1752600" y="3886200"/>
            <a:ext cx="27432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Setup</a:t>
            </a:r>
            <a:endParaRPr lang="en-US" dirty="0"/>
          </a:p>
        </p:txBody>
      </p:sp>
      <p:pic>
        <p:nvPicPr>
          <p:cNvPr id="4" name="Content Placeholder 3" descr="DSC00025.JPG"/>
          <p:cNvPicPr>
            <a:picLocks noGrp="1" noChangeAspect="1"/>
          </p:cNvPicPr>
          <p:nvPr>
            <p:ph sz="half" idx="1"/>
          </p:nvPr>
        </p:nvPicPr>
        <p:blipFill>
          <a:blip r:embed="rId2" cstate="print"/>
          <a:stretch>
            <a:fillRect/>
          </a:stretch>
        </p:blipFill>
        <p:spPr>
          <a:xfrm>
            <a:off x="457200" y="3166268"/>
            <a:ext cx="4038600" cy="2692401"/>
          </a:xfrm>
        </p:spPr>
      </p:pic>
      <p:sp>
        <p:nvSpPr>
          <p:cNvPr id="5" name="Content Placeholder 4"/>
          <p:cNvSpPr>
            <a:spLocks noGrp="1"/>
          </p:cNvSpPr>
          <p:nvPr>
            <p:ph sz="half" idx="2"/>
          </p:nvPr>
        </p:nvSpPr>
        <p:spPr/>
        <p:txBody>
          <a:bodyPr/>
          <a:lstStyle/>
          <a:p>
            <a:r>
              <a:rPr lang="pt-BR" dirty="0" smtClean="0"/>
              <a:t>Solder joints of tin were place on to of a heater.</a:t>
            </a:r>
          </a:p>
          <a:p>
            <a:endParaRPr lang="en-US" dirty="0"/>
          </a:p>
        </p:txBody>
      </p:sp>
      <p:cxnSp>
        <p:nvCxnSpPr>
          <p:cNvPr id="7" name="Straight Arrow Connector 6"/>
          <p:cNvCxnSpPr/>
          <p:nvPr/>
        </p:nvCxnSpPr>
        <p:spPr>
          <a:xfrm rot="10800000" flipV="1">
            <a:off x="2514600" y="2133600"/>
            <a:ext cx="2438400"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pt-BR" dirty="0" smtClean="0"/>
              <a:t>Movie Area Scan</a:t>
            </a:r>
            <a:endParaRPr lang="en-US" dirty="0"/>
          </a:p>
        </p:txBody>
      </p:sp>
      <p:sp>
        <p:nvSpPr>
          <p:cNvPr id="6" name="Content Placeholder 5"/>
          <p:cNvSpPr>
            <a:spLocks noGrp="1"/>
          </p:cNvSpPr>
          <p:nvPr>
            <p:ph idx="1"/>
          </p:nvPr>
        </p:nvSpPr>
        <p:spPr/>
        <p:txBody>
          <a:bodyPr/>
          <a:lstStyle/>
          <a:p>
            <a:r>
              <a:rPr lang="pt-BR" dirty="0" smtClean="0"/>
              <a:t>The Xystage was used to perform an inspection of the sample. The X axis was moved form minus to plus its limits and then a stem on the y direction was done</a:t>
            </a:r>
            <a:endParaRPr lang="en-US" dirty="0"/>
          </a:p>
        </p:txBody>
      </p:sp>
      <p:cxnSp>
        <p:nvCxnSpPr>
          <p:cNvPr id="8" name="Straight Arrow Connector 7"/>
          <p:cNvCxnSpPr/>
          <p:nvPr/>
        </p:nvCxnSpPr>
        <p:spPr>
          <a:xfrm>
            <a:off x="2667000" y="4114800"/>
            <a:ext cx="2057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667000" y="4418012"/>
            <a:ext cx="2057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667000" y="4722812"/>
            <a:ext cx="2057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67000" y="5027612"/>
            <a:ext cx="2057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2553494" y="4281646"/>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2554288" y="4586446"/>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2554288" y="4860766"/>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Movie line scan</a:t>
            </a:r>
            <a:endParaRPr lang="en-US" dirty="0"/>
          </a:p>
        </p:txBody>
      </p:sp>
      <p:sp>
        <p:nvSpPr>
          <p:cNvPr id="3" name="Content Placeholder 2"/>
          <p:cNvSpPr>
            <a:spLocks noGrp="1"/>
          </p:cNvSpPr>
          <p:nvPr>
            <p:ph idx="1"/>
          </p:nvPr>
        </p:nvSpPr>
        <p:spPr/>
        <p:txBody>
          <a:bodyPr/>
          <a:lstStyle/>
          <a:p>
            <a:r>
              <a:rPr lang="pt-BR" dirty="0" smtClean="0"/>
              <a:t>In this case the sample was positioned in such way that the beam crossed one very active area (several difraction lines) and was scanned once.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Melting</a:t>
            </a:r>
            <a:endParaRPr lang="en-US" dirty="0"/>
          </a:p>
        </p:txBody>
      </p:sp>
      <p:sp>
        <p:nvSpPr>
          <p:cNvPr id="3" name="Content Placeholder 2"/>
          <p:cNvSpPr>
            <a:spLocks noGrp="1"/>
          </p:cNvSpPr>
          <p:nvPr>
            <p:ph idx="1"/>
          </p:nvPr>
        </p:nvSpPr>
        <p:spPr/>
        <p:txBody>
          <a:bodyPr>
            <a:normAutofit fontScale="92500" lnSpcReduction="20000"/>
          </a:bodyPr>
          <a:lstStyle/>
          <a:p>
            <a:r>
              <a:rPr lang="pt-BR" dirty="0" smtClean="0"/>
              <a:t>The heater controller was installed in side the hutch. This means that every step to increase the temperature had to be done with the beam line off and someone needed to go inside the hutch.</a:t>
            </a:r>
          </a:p>
          <a:p>
            <a:r>
              <a:rPr lang="pt-BR" dirty="0" smtClean="0"/>
              <a:t>The temperature was monitored using a termocouple which means that the reading temperatures was +/- a few degrees different from the sample.</a:t>
            </a:r>
          </a:p>
          <a:p>
            <a:r>
              <a:rPr lang="pt-BR" dirty="0" smtClean="0"/>
              <a:t>At about 2XX C we observed the lines starting to move and sudenly desapear. </a:t>
            </a:r>
            <a:endParaRPr lang="pt-BR" dirty="0"/>
          </a:p>
          <a:p>
            <a:r>
              <a:rPr lang="pt-BR" dirty="0" smtClean="0"/>
              <a:t>Afer examining the sample it showed clear evidence of melting.</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4316</TotalTime>
  <Words>267</Words>
  <Application>Microsoft Office PowerPoint</Application>
  <PresentationFormat>On-screen Show (4:3)</PresentationFormat>
  <Paragraphs>27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Urban</vt:lpstr>
      <vt:lpstr>12.3.2 Tin sample</vt:lpstr>
      <vt:lpstr>FCCD proff of principle experiment </vt:lpstr>
      <vt:lpstr>Installing the FCCD</vt:lpstr>
      <vt:lpstr>Setup</vt:lpstr>
      <vt:lpstr>Movie Area Scan</vt:lpstr>
      <vt:lpstr>Movie line scan</vt:lpstr>
      <vt:lpstr>Melting</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12.3.2 Tin sample</dc:title>
  <dc:creator>ddoering</dc:creator>
  <cp:lastModifiedBy>ddoering</cp:lastModifiedBy>
  <cp:revision>3</cp:revision>
  <dcterms:created xsi:type="dcterms:W3CDTF">2009-05-10T19:09:37Z</dcterms:created>
  <dcterms:modified xsi:type="dcterms:W3CDTF">2009-05-13T19:05:55Z</dcterms:modified>
</cp:coreProperties>
</file>