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3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2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CAC7E-7D9B-46B6-99F8-236605D3F4B4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F1F63-3F64-4361-AB9F-57BF8219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2" t="42397" r="12043" b="30787"/>
          <a:stretch/>
        </p:blipFill>
        <p:spPr>
          <a:xfrm>
            <a:off x="667820" y="318499"/>
            <a:ext cx="10253609" cy="64626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810662" y="4040616"/>
            <a:ext cx="8633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1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LBNL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Leitner</dc:creator>
  <cp:lastModifiedBy>Daniela Leitner</cp:lastModifiedBy>
  <cp:revision>3</cp:revision>
  <dcterms:created xsi:type="dcterms:W3CDTF">2015-11-06T21:36:41Z</dcterms:created>
  <dcterms:modified xsi:type="dcterms:W3CDTF">2016-01-20T01:49:56Z</dcterms:modified>
</cp:coreProperties>
</file>